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6"/>
  </p:notesMasterIdLst>
  <p:sldIdLst>
    <p:sldId id="282" r:id="rId3"/>
    <p:sldId id="257" r:id="rId4"/>
    <p:sldId id="262" r:id="rId5"/>
    <p:sldId id="263" r:id="rId6"/>
    <p:sldId id="308" r:id="rId7"/>
    <p:sldId id="265" r:id="rId8"/>
    <p:sldId id="266" r:id="rId9"/>
    <p:sldId id="267" r:id="rId10"/>
    <p:sldId id="318" r:id="rId11"/>
    <p:sldId id="319" r:id="rId12"/>
    <p:sldId id="320" r:id="rId13"/>
    <p:sldId id="322" r:id="rId14"/>
    <p:sldId id="324" r:id="rId15"/>
    <p:sldId id="268" r:id="rId16"/>
    <p:sldId id="316" r:id="rId17"/>
    <p:sldId id="317" r:id="rId18"/>
    <p:sldId id="278" r:id="rId19"/>
    <p:sldId id="310" r:id="rId20"/>
    <p:sldId id="311" r:id="rId21"/>
    <p:sldId id="312" r:id="rId22"/>
    <p:sldId id="313" r:id="rId23"/>
    <p:sldId id="325" r:id="rId24"/>
    <p:sldId id="28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6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24" y="52"/>
      </p:cViewPr>
      <p:guideLst>
        <p:guide orient="horz" pos="2124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8E132-852A-443F-A1D6-4B14BE87884B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A00A1-2448-44E0-BF35-C5C634632F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墙壁, 地面&#10;&#10;已生成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墙壁, 地面&#10;&#10;已生成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, 地面&#10;&#10;已生成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71900"/>
            <a:ext cx="11543607" cy="6281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, 地面&#10;&#10;已生成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71900"/>
            <a:ext cx="11543607" cy="6281193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91" y="-2019825"/>
            <a:ext cx="3815962" cy="52463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0" y="5020887"/>
            <a:ext cx="1528110" cy="20545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22" b="30476"/>
          <a:stretch>
            <a:fillRect/>
          </a:stretch>
        </p:blipFill>
        <p:spPr>
          <a:xfrm>
            <a:off x="0" y="4788130"/>
            <a:ext cx="1952637" cy="2069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, 地面&#10;&#10;已生成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71900"/>
            <a:ext cx="11543607" cy="6281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, 地面&#10;&#10;已生成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71900"/>
            <a:ext cx="11543607" cy="6281193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91" y="-2019825"/>
            <a:ext cx="3815962" cy="52463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90" y="5020887"/>
            <a:ext cx="1528110" cy="20545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22" b="30476"/>
          <a:stretch>
            <a:fillRect/>
          </a:stretch>
        </p:blipFill>
        <p:spPr>
          <a:xfrm>
            <a:off x="0" y="4788130"/>
            <a:ext cx="1952637" cy="2069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3BADC-D1F4-4DC1-852B-2012506F6467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91F8E-547F-4A88-AEEE-B65970F2C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iqiyi.com/v_19rsgcp3tc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iqiyi.com/v_19rsgcp3tc.html" TargetMode="Externa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WW411o7ni/?spm_id_from=333.788.videocard.5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68" y="217714"/>
            <a:ext cx="4822371" cy="4822371"/>
          </a:xfrm>
          <a:prstGeom prst="rect">
            <a:avLst/>
          </a:prstGeom>
        </p:spPr>
      </p:pic>
      <p:pic>
        <p:nvPicPr>
          <p:cNvPr id="7" name="图片 6" descr="图片包含 餐桌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09" y="574493"/>
            <a:ext cx="4096090" cy="53930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166" y="4257583"/>
            <a:ext cx="2095834" cy="28178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22" b="30476"/>
          <a:stretch>
            <a:fillRect/>
          </a:stretch>
        </p:blipFill>
        <p:spPr>
          <a:xfrm>
            <a:off x="0" y="3900196"/>
            <a:ext cx="2790281" cy="29578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08220" y="1380490"/>
            <a:ext cx="1106170" cy="30797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 dirty="0">
                <a:ln w="28575">
                  <a:solidFill>
                    <a:schemeClr val="bg1"/>
                  </a:solidFill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汉语课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8135" y="3730625"/>
            <a:ext cx="2282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Times New Roman" panose="02020603050405020304" charset="0"/>
                <a:cs typeface="Times New Roman" panose="02020603050405020304" charset="0"/>
              </a:rPr>
              <a:t>hàn yǔ kè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933BD-3E59-4523-BCC9-60B4EE835FB7}"/>
              </a:ext>
            </a:extLst>
          </p:cNvPr>
          <p:cNvSpPr txBox="1"/>
          <p:nvPr/>
        </p:nvSpPr>
        <p:spPr>
          <a:xfrm>
            <a:off x="931888" y="610136"/>
            <a:ext cx="103282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A complete syllable in pinyin is usually made of initials which are consonants.</a:t>
            </a:r>
          </a:p>
          <a:p>
            <a:r>
              <a:rPr lang="en-US" altLang="zh-CN" sz="4000" dirty="0"/>
              <a:t>And finals which are vowels.</a:t>
            </a:r>
          </a:p>
          <a:p>
            <a:r>
              <a:rPr lang="en-US" altLang="zh-CN" sz="4000" dirty="0"/>
              <a:t>And lastly a tone mark.</a:t>
            </a:r>
          </a:p>
          <a:p>
            <a:r>
              <a:rPr lang="en-US" altLang="zh-CN" sz="4000" dirty="0"/>
              <a:t>Sometimes a vowel by itself can make a syllable too.</a:t>
            </a:r>
          </a:p>
          <a:p>
            <a:pPr algn="ctr"/>
            <a:r>
              <a:rPr lang="en-US" altLang="zh-CN" sz="4000" b="0" i="0" u="none" strike="noStrike" dirty="0" err="1">
                <a:solidFill>
                  <a:srgbClr val="FF0000"/>
                </a:solidFill>
                <a:effectLst/>
                <a:latin typeface="inherit"/>
              </a:rPr>
              <a:t>W</a:t>
            </a:r>
            <a:r>
              <a:rPr lang="en-US" altLang="zh-CN" sz="4000" b="0" i="0" u="none" strike="noStrike" dirty="0" err="1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ǒ</a:t>
            </a:r>
            <a:r>
              <a:rPr lang="en-US" altLang="zh-CN" sz="4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        Ó</a:t>
            </a:r>
          </a:p>
          <a:p>
            <a:pPr algn="ctr"/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我         哦</a:t>
            </a:r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ctr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I          oh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3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933BD-3E59-4523-BCC9-60B4EE835FB7}"/>
              </a:ext>
            </a:extLst>
          </p:cNvPr>
          <p:cNvSpPr txBox="1"/>
          <p:nvPr/>
        </p:nvSpPr>
        <p:spPr>
          <a:xfrm>
            <a:off x="931888" y="610136"/>
            <a:ext cx="103282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There are twenty consonant letters in </a:t>
            </a:r>
            <a:r>
              <a:rPr lang="en-US" altLang="zh-CN" sz="4000" dirty="0" err="1"/>
              <a:t>mandrain</a:t>
            </a:r>
            <a:r>
              <a:rPr lang="en-US" altLang="zh-CN" sz="4000" dirty="0"/>
              <a:t> pinyin.</a:t>
            </a:r>
          </a:p>
          <a:p>
            <a:r>
              <a:rPr lang="en-US" altLang="zh-CN" sz="4000" dirty="0"/>
              <a:t>Almost all the same consonant letters as English except letter ”v”</a:t>
            </a:r>
          </a:p>
          <a:p>
            <a:endParaRPr lang="en-US" altLang="zh-CN" sz="4000" dirty="0"/>
          </a:p>
          <a:p>
            <a:pPr algn="ctr"/>
            <a:r>
              <a:rPr lang="en-US" altLang="zh-CN" sz="8000" dirty="0"/>
              <a:t>b p m f d t n l g k h…</a:t>
            </a:r>
          </a:p>
        </p:txBody>
      </p:sp>
    </p:spTree>
    <p:extLst>
      <p:ext uri="{BB962C8B-B14F-4D97-AF65-F5344CB8AC3E}">
        <p14:creationId xmlns:p14="http://schemas.microsoft.com/office/powerpoint/2010/main" val="284388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933BD-3E59-4523-BCC9-60B4EE835FB7}"/>
              </a:ext>
            </a:extLst>
          </p:cNvPr>
          <p:cNvSpPr txBox="1"/>
          <p:nvPr/>
        </p:nvSpPr>
        <p:spPr>
          <a:xfrm>
            <a:off x="1186721" y="610136"/>
            <a:ext cx="10328223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/>
              <a:t>Vowels/ Finals </a:t>
            </a:r>
          </a:p>
          <a:p>
            <a:endParaRPr lang="en-US" altLang="zh-CN" sz="4000" dirty="0"/>
          </a:p>
          <a:p>
            <a:pPr algn="ctr"/>
            <a:r>
              <a:rPr lang="en-US" altLang="zh-CN" sz="8000" dirty="0"/>
              <a:t> a o e </a:t>
            </a:r>
            <a:r>
              <a:rPr lang="en-US" altLang="zh-CN" sz="8000" dirty="0" err="1"/>
              <a:t>i</a:t>
            </a:r>
            <a:r>
              <a:rPr lang="en-US" altLang="zh-CN" sz="8000" dirty="0"/>
              <a:t> u ü</a:t>
            </a:r>
          </a:p>
          <a:p>
            <a:pPr algn="ctr"/>
            <a:r>
              <a:rPr lang="en-US" altLang="zh-CN" sz="8000" dirty="0"/>
              <a:t>+</a:t>
            </a:r>
          </a:p>
          <a:p>
            <a:pPr algn="ctr"/>
            <a:r>
              <a:rPr lang="en-US" altLang="zh-CN" sz="8000" dirty="0"/>
              <a:t>n</a:t>
            </a:r>
            <a:r>
              <a:rPr lang="zh-CN" altLang="en-US" sz="8000" dirty="0"/>
              <a:t> </a:t>
            </a:r>
            <a:r>
              <a:rPr lang="en-US" altLang="zh-CN" sz="8000" dirty="0"/>
              <a:t>ng</a:t>
            </a:r>
            <a:r>
              <a:rPr lang="zh-CN" altLang="en-US" sz="8000" dirty="0"/>
              <a:t> </a:t>
            </a:r>
            <a:r>
              <a:rPr lang="en-US" altLang="zh-CN" sz="8000" dirty="0"/>
              <a:t>r</a:t>
            </a:r>
          </a:p>
          <a:p>
            <a:pPr algn="ctr"/>
            <a:endParaRPr lang="en-US" altLang="zh-CN" sz="8000" dirty="0"/>
          </a:p>
        </p:txBody>
      </p:sp>
    </p:spTree>
    <p:extLst>
      <p:ext uri="{BB962C8B-B14F-4D97-AF65-F5344CB8AC3E}">
        <p14:creationId xmlns:p14="http://schemas.microsoft.com/office/powerpoint/2010/main" val="7060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933BD-3E59-4523-BCC9-60B4EE835FB7}"/>
              </a:ext>
            </a:extLst>
          </p:cNvPr>
          <p:cNvSpPr txBox="1"/>
          <p:nvPr/>
        </p:nvSpPr>
        <p:spPr>
          <a:xfrm>
            <a:off x="584617" y="610136"/>
            <a:ext cx="1093032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/>
              <a:t>Vowels +compound vowels</a:t>
            </a:r>
          </a:p>
          <a:p>
            <a:r>
              <a:rPr lang="en-US" altLang="zh-CN" sz="4800" dirty="0"/>
              <a:t>ai an ang </a:t>
            </a:r>
            <a:r>
              <a:rPr lang="en-US" altLang="zh-CN" sz="4800" dirty="0" err="1"/>
              <a:t>ao</a:t>
            </a:r>
            <a:r>
              <a:rPr lang="en-US" altLang="zh-CN" sz="4800" dirty="0"/>
              <a:t> </a:t>
            </a:r>
          </a:p>
          <a:p>
            <a:r>
              <a:rPr lang="en-US" altLang="zh-CN" sz="4800" dirty="0" err="1"/>
              <a:t>ei</a:t>
            </a:r>
            <a:r>
              <a:rPr lang="en-US" altLang="zh-CN" sz="4800" dirty="0"/>
              <a:t> </a:t>
            </a:r>
            <a:r>
              <a:rPr lang="en-US" altLang="zh-CN" sz="4800" dirty="0" err="1"/>
              <a:t>en</a:t>
            </a:r>
            <a:r>
              <a:rPr lang="en-US" altLang="zh-CN" sz="4800" dirty="0"/>
              <a:t> </a:t>
            </a:r>
            <a:r>
              <a:rPr lang="en-US" altLang="zh-CN" sz="4800" dirty="0" err="1"/>
              <a:t>eng</a:t>
            </a:r>
            <a:r>
              <a:rPr lang="en-US" altLang="zh-CN" sz="4800" dirty="0"/>
              <a:t> </a:t>
            </a:r>
            <a:r>
              <a:rPr lang="en-US" altLang="zh-CN" sz="4800" dirty="0" err="1"/>
              <a:t>er</a:t>
            </a:r>
            <a:r>
              <a:rPr lang="en-US" altLang="zh-CN" sz="4800" dirty="0"/>
              <a:t> </a:t>
            </a:r>
          </a:p>
          <a:p>
            <a:r>
              <a:rPr lang="en-US" altLang="zh-CN" sz="4800" dirty="0" err="1"/>
              <a:t>i</a:t>
            </a:r>
            <a:r>
              <a:rPr lang="en-US" altLang="zh-CN" sz="4800" dirty="0"/>
              <a:t> </a:t>
            </a:r>
            <a:r>
              <a:rPr lang="en-US" altLang="zh-CN" sz="4800" dirty="0" err="1"/>
              <a:t>ia</a:t>
            </a:r>
            <a:r>
              <a:rPr lang="en-US" altLang="zh-CN" sz="4800" dirty="0"/>
              <a:t> </a:t>
            </a:r>
            <a:r>
              <a:rPr lang="en-US" altLang="zh-CN" sz="4800" dirty="0" err="1"/>
              <a:t>ian</a:t>
            </a:r>
            <a:r>
              <a:rPr lang="en-US" altLang="zh-CN" sz="4800" dirty="0"/>
              <a:t> </a:t>
            </a:r>
            <a:r>
              <a:rPr lang="en-US" altLang="zh-CN" sz="4800" dirty="0" err="1"/>
              <a:t>iang</a:t>
            </a:r>
            <a:r>
              <a:rPr lang="en-US" altLang="zh-CN" sz="4800" dirty="0"/>
              <a:t> </a:t>
            </a:r>
            <a:r>
              <a:rPr lang="en-US" altLang="zh-CN" sz="4800" dirty="0" err="1"/>
              <a:t>iao</a:t>
            </a:r>
            <a:r>
              <a:rPr lang="en-US" altLang="zh-CN" sz="4800" dirty="0"/>
              <a:t> </a:t>
            </a:r>
            <a:r>
              <a:rPr lang="en-US" altLang="zh-CN" sz="4800" dirty="0" err="1"/>
              <a:t>ie</a:t>
            </a:r>
            <a:r>
              <a:rPr lang="en-US" altLang="zh-CN" sz="4800" dirty="0"/>
              <a:t> in </a:t>
            </a:r>
            <a:r>
              <a:rPr lang="en-US" altLang="zh-CN" sz="4800" dirty="0" err="1"/>
              <a:t>ing</a:t>
            </a:r>
            <a:r>
              <a:rPr lang="en-US" altLang="zh-CN" sz="4800" dirty="0"/>
              <a:t> </a:t>
            </a:r>
            <a:r>
              <a:rPr lang="en-US" altLang="zh-CN" sz="4800" dirty="0" err="1"/>
              <a:t>iong</a:t>
            </a:r>
            <a:r>
              <a:rPr lang="en-US" altLang="zh-CN" sz="4800" dirty="0"/>
              <a:t> </a:t>
            </a:r>
            <a:r>
              <a:rPr lang="en-US" altLang="zh-CN" sz="4800" dirty="0" err="1"/>
              <a:t>iu</a:t>
            </a:r>
            <a:endParaRPr lang="en-US" altLang="zh-CN" sz="4800" dirty="0"/>
          </a:p>
          <a:p>
            <a:r>
              <a:rPr lang="en-US" altLang="zh-CN" sz="4800" dirty="0" err="1"/>
              <a:t>ong</a:t>
            </a:r>
            <a:r>
              <a:rPr lang="en-US" altLang="zh-CN" sz="4800" dirty="0"/>
              <a:t> </a:t>
            </a:r>
            <a:r>
              <a:rPr lang="en-US" altLang="zh-CN" sz="4800" dirty="0" err="1"/>
              <a:t>ou</a:t>
            </a:r>
            <a:r>
              <a:rPr lang="en-US" altLang="zh-CN" sz="4800" dirty="0"/>
              <a:t> </a:t>
            </a:r>
          </a:p>
          <a:p>
            <a:r>
              <a:rPr lang="en-US" altLang="zh-CN" sz="4800" dirty="0" err="1"/>
              <a:t>ua</a:t>
            </a:r>
            <a:r>
              <a:rPr lang="en-US" altLang="zh-CN" sz="4800" dirty="0"/>
              <a:t> </a:t>
            </a:r>
            <a:r>
              <a:rPr lang="en-US" altLang="zh-CN" sz="4800" dirty="0" err="1"/>
              <a:t>uai</a:t>
            </a:r>
            <a:r>
              <a:rPr lang="en-US" altLang="zh-CN" sz="4800" dirty="0"/>
              <a:t> </a:t>
            </a:r>
            <a:r>
              <a:rPr lang="en-US" altLang="zh-CN" sz="4800" dirty="0" err="1"/>
              <a:t>uan</a:t>
            </a:r>
            <a:r>
              <a:rPr lang="en-US" altLang="zh-CN" sz="4800" dirty="0"/>
              <a:t> </a:t>
            </a:r>
            <a:r>
              <a:rPr lang="en-US" altLang="zh-CN" sz="4800" dirty="0" err="1"/>
              <a:t>uang</a:t>
            </a:r>
            <a:r>
              <a:rPr lang="en-US" altLang="zh-CN" sz="4800" dirty="0"/>
              <a:t> </a:t>
            </a:r>
            <a:r>
              <a:rPr lang="en-US" altLang="zh-CN" sz="4800" dirty="0" err="1"/>
              <a:t>ue</a:t>
            </a:r>
            <a:r>
              <a:rPr lang="en-US" altLang="zh-CN" sz="4800" dirty="0"/>
              <a:t> </a:t>
            </a:r>
            <a:r>
              <a:rPr lang="en-US" altLang="zh-CN" sz="4800" dirty="0" err="1"/>
              <a:t>ui</a:t>
            </a:r>
            <a:r>
              <a:rPr lang="en-US" altLang="zh-CN" sz="4800" dirty="0"/>
              <a:t> </a:t>
            </a:r>
            <a:r>
              <a:rPr lang="en-US" altLang="zh-CN" sz="4800" dirty="0" err="1"/>
              <a:t>ün</a:t>
            </a:r>
            <a:r>
              <a:rPr lang="en-US" altLang="zh-CN" sz="4800" dirty="0"/>
              <a:t> </a:t>
            </a:r>
            <a:r>
              <a:rPr lang="en-US" altLang="zh-CN" sz="4800" dirty="0" err="1"/>
              <a:t>üe</a:t>
            </a:r>
            <a:endParaRPr lang="en-US" altLang="zh-CN" sz="4800" dirty="0"/>
          </a:p>
          <a:p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27625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776331" y="600609"/>
            <a:ext cx="1392689" cy="1392689"/>
            <a:chOff x="944111" y="2203578"/>
            <a:chExt cx="1392689" cy="1392689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1195640" y="2438256"/>
              <a:ext cx="868680" cy="9220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5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伍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481195" y="360680"/>
            <a:ext cx="2918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3600" b="1">
                <a:latin typeface="楷体" panose="02010609060101010101" pitchFamily="49" charset="-122"/>
                <a:ea typeface="楷体" panose="02010609060101010101" pitchFamily="49" charset="-122"/>
              </a:rPr>
              <a:t>汉语拼音</a:t>
            </a:r>
            <a:endParaRPr lang="zh-CN" altLang="en-US"/>
          </a:p>
          <a:p>
            <a:r>
              <a:rPr lang="zh-CN" altLang="en-US"/>
              <a:t>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hàn yǔ pīn yīn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595451" y="2508885"/>
            <a:ext cx="49955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声母 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（shēng mǔ）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23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韵母 （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yùn mǔ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）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24</a:t>
            </a:r>
          </a:p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单韵母 （</a:t>
            </a:r>
            <a:r>
              <a:rPr lang="zh-CN" altLang="en-US" sz="24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dān yùn mǔ） </a:t>
            </a:r>
            <a:r>
              <a:rPr lang="en-US" altLang="zh-CN" sz="24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6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双韵母 （</a:t>
            </a:r>
            <a:r>
              <a:rPr lang="zh-CN" altLang="en-US" sz="24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shuāng yùn mǔ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）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18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声调 （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shēng diào）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4</a:t>
            </a:r>
          </a:p>
          <a:p>
            <a:r>
              <a:rPr lang="en-US" altLang="zh-CN" sz="24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   </a:t>
            </a:r>
            <a:r>
              <a:rPr lang="zh-CN" altLang="en-US" sz="24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一声 （yī shēng）  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ˉ</a:t>
            </a:r>
            <a:endParaRPr lang="zh-CN" altLang="en-US" sz="2400" b="1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   二声 （èr shēng）  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ˊ</a:t>
            </a:r>
            <a:endParaRPr lang="zh-CN" altLang="en-US" sz="2400" b="1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   三声 （sān shēng）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ˇ</a:t>
            </a:r>
            <a:endParaRPr lang="zh-CN" altLang="en-US" sz="2400" b="1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sz="24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   四声 （sì shēng）   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ˋ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 l="14383" t="31185" r="65860" b="16779"/>
          <a:stretch>
            <a:fillRect/>
          </a:stretch>
        </p:blipFill>
        <p:spPr>
          <a:xfrm>
            <a:off x="7399655" y="203200"/>
            <a:ext cx="4504055" cy="6670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38" y="789106"/>
            <a:ext cx="4822371" cy="4822371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42" y="1296954"/>
            <a:ext cx="3815962" cy="52463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3913" y="1005840"/>
            <a:ext cx="4956313" cy="39703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声调 （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shēng diào）</a:t>
            </a:r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4</a:t>
            </a:r>
          </a:p>
          <a:p>
            <a:endParaRPr lang="en-US" altLang="zh-CN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endParaRPr lang="en-US" altLang="zh-CN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sz="36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一声 （yī shēng）  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ˉ       </a:t>
            </a:r>
            <a:endParaRPr lang="en-US" altLang="zh-CN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sz="36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二声 （èr shēng）  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ˊ</a:t>
            </a:r>
            <a:endParaRPr lang="zh-CN" altLang="en-US" sz="3600" b="1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sz="36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三声 （sān shēng）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ˇ</a:t>
            </a:r>
            <a:endParaRPr lang="zh-CN" altLang="en-US" sz="3600" b="1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sz="36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四声 （sì shēng）   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585200" y="2054225"/>
            <a:ext cx="29375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https://www.iqiyi.com/w_19rrd152qh.html</a:t>
            </a:r>
          </a:p>
          <a:p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hlinkClick r:id="rId4"/>
              </a:rPr>
              <a:t>https://www.iqiyi.com/v_19rsgcp3tc.html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3’29 1’38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18923" y="2716696"/>
            <a:ext cx="20878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一声平</a:t>
            </a:r>
            <a:endParaRPr lang="zh-CN" altLang="en-US" sz="32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sz="32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二声扬</a:t>
            </a:r>
            <a:endParaRPr lang="en-US" altLang="zh-CN" sz="3200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三声拐弯</a:t>
            </a:r>
            <a:endParaRPr lang="en-US" altLang="zh-CN" sz="32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四升降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38" y="789106"/>
            <a:ext cx="4822371" cy="4822371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42" y="1296954"/>
            <a:ext cx="3815962" cy="52463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68525" y="1005840"/>
            <a:ext cx="478980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单韵母 （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dān yùn mǔ）</a:t>
            </a:r>
          </a:p>
        </p:txBody>
      </p:sp>
      <p:pic>
        <p:nvPicPr>
          <p:cNvPr id="3" name="图片 2" descr="全"/>
          <p:cNvPicPr>
            <a:picLocks noChangeAspect="1"/>
          </p:cNvPicPr>
          <p:nvPr/>
        </p:nvPicPr>
        <p:blipFill>
          <a:blip r:embed="rId4"/>
          <a:srcRect l="2573" t="2892" r="2413" b="5380"/>
          <a:stretch>
            <a:fillRect/>
          </a:stretch>
        </p:blipFill>
        <p:spPr>
          <a:xfrm>
            <a:off x="1845310" y="1704340"/>
            <a:ext cx="5436235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85200" y="2054225"/>
            <a:ext cx="29375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https://www.iqiyi.com/w_19rrd152qh.html</a:t>
            </a:r>
          </a:p>
          <a:p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hlinkClick r:id="rId5"/>
              </a:rPr>
              <a:t>https://www.iqiyi.com/v_19rsgcp3tc.html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3’29 1’38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38" y="789106"/>
            <a:ext cx="4822371" cy="4822371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42" y="1296954"/>
            <a:ext cx="3815962" cy="52463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68525" y="1005840"/>
            <a:ext cx="478980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单韵母 （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dān yùn mǔ）</a:t>
            </a:r>
          </a:p>
        </p:txBody>
      </p:sp>
      <p:pic>
        <p:nvPicPr>
          <p:cNvPr id="10" name="图片 9" descr="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643" y="1553142"/>
            <a:ext cx="4762500" cy="473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38" y="789106"/>
            <a:ext cx="4822371" cy="4822371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42" y="1296954"/>
            <a:ext cx="3815962" cy="52463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68525" y="1005840"/>
            <a:ext cx="478980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单韵母 （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dān yùn mǔ）</a:t>
            </a:r>
          </a:p>
        </p:txBody>
      </p:sp>
      <p:pic>
        <p:nvPicPr>
          <p:cNvPr id="3" name="图片 2" descr="0"/>
          <p:cNvPicPr>
            <a:picLocks noChangeAspect="1"/>
          </p:cNvPicPr>
          <p:nvPr/>
        </p:nvPicPr>
        <p:blipFill>
          <a:blip r:embed="rId4"/>
          <a:srcRect r="445" b="11270"/>
          <a:stretch>
            <a:fillRect/>
          </a:stretch>
        </p:blipFill>
        <p:spPr>
          <a:xfrm>
            <a:off x="1685925" y="1608455"/>
            <a:ext cx="5536565" cy="4934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38" y="789106"/>
            <a:ext cx="4822371" cy="4822371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42" y="1296954"/>
            <a:ext cx="3815962" cy="52463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68525" y="1005840"/>
            <a:ext cx="478980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单韵母 （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dān yùn mǔ）</a:t>
            </a:r>
          </a:p>
        </p:txBody>
      </p:sp>
      <p:pic>
        <p:nvPicPr>
          <p:cNvPr id="5" name="图片 4" descr="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540" y="1889125"/>
            <a:ext cx="5819775" cy="438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餐桌&#10;&#10;已生成极高可信度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823" y="-1355907"/>
            <a:ext cx="4096090" cy="539309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44111" y="2203578"/>
            <a:ext cx="1392689" cy="1392689"/>
            <a:chOff x="944111" y="2203578"/>
            <a:chExt cx="1392689" cy="1392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19564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54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壹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26911" y="2203577"/>
            <a:ext cx="1392689" cy="1392689"/>
            <a:chOff x="3026911" y="2203577"/>
            <a:chExt cx="1392689" cy="139268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911" y="2203577"/>
              <a:ext cx="1392689" cy="139268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29392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5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贰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015913" y="2202943"/>
            <a:ext cx="1392689" cy="1392689"/>
            <a:chOff x="8015913" y="2203578"/>
            <a:chExt cx="1392689" cy="139268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913" y="2203578"/>
              <a:ext cx="1392689" cy="139268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8273676" y="2438256"/>
              <a:ext cx="86868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sym typeface="+mn-ea"/>
                </a:rPr>
                <a:t>叁</a:t>
              </a:r>
              <a:endParaRPr lang="zh-CN" altLang="en-US" sz="5400" dirty="0">
                <a:solidFill>
                  <a:srgbClr val="526342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098713" y="2203577"/>
            <a:ext cx="1392689" cy="1392689"/>
            <a:chOff x="10098713" y="2203577"/>
            <a:chExt cx="1392689" cy="139268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713" y="2203577"/>
              <a:ext cx="1392689" cy="139268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356476" y="2438256"/>
              <a:ext cx="86868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solidFill>
                    <a:schemeClr val="accent4"/>
                  </a:solidFill>
                  <a:effectLst/>
                  <a:sym typeface="+mn-ea"/>
                </a:rPr>
                <a:t>肆</a:t>
              </a:r>
              <a:endParaRPr lang="zh-CN" altLang="en-US" sz="5400" dirty="0">
                <a:solidFill>
                  <a:srgbClr val="526342"/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3919823" y="5216569"/>
            <a:ext cx="41086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5263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CONTENTS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504488" y="3802507"/>
            <a:ext cx="1392689" cy="1392689"/>
            <a:chOff x="10098713" y="2203577"/>
            <a:chExt cx="1392689" cy="139268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713" y="2203577"/>
              <a:ext cx="1392689" cy="1392689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0356476" y="2438256"/>
              <a:ext cx="86868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5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sym typeface="+mn-ea"/>
                </a:rPr>
                <a:t>伍</a:t>
              </a:r>
              <a:endParaRPr lang="zh-CN" altLang="en-US" sz="5400" dirty="0">
                <a:solidFill>
                  <a:srgbClr val="52634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38" y="789106"/>
            <a:ext cx="4822371" cy="4822371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42" y="1296954"/>
            <a:ext cx="3815962" cy="52463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68525" y="1005840"/>
            <a:ext cx="478980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单韵母 （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dān yùn mǔ）</a:t>
            </a:r>
          </a:p>
        </p:txBody>
      </p:sp>
      <p:pic>
        <p:nvPicPr>
          <p:cNvPr id="5" name="图片 4" descr="全"/>
          <p:cNvPicPr>
            <a:picLocks noChangeAspect="1"/>
          </p:cNvPicPr>
          <p:nvPr/>
        </p:nvPicPr>
        <p:blipFill>
          <a:blip r:embed="rId4"/>
          <a:srcRect l="3827" t="50542" r="64733" b="13203"/>
          <a:stretch>
            <a:fillRect/>
          </a:stretch>
        </p:blipFill>
        <p:spPr>
          <a:xfrm>
            <a:off x="779619" y="1736022"/>
            <a:ext cx="4108450" cy="43681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09536" y="2676941"/>
            <a:ext cx="3025810" cy="2115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的声调规则</a:t>
            </a:r>
            <a:endParaRPr lang="en-US" altLang="zh-CN" sz="32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2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弟弟  有礼貌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见了</a:t>
            </a:r>
            <a:r>
              <a:rPr lang="zh-CN" altLang="en-US" sz="3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声调号</a:t>
            </a:r>
            <a:endParaRPr lang="en-US" altLang="zh-CN" sz="32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帽子就</a:t>
            </a:r>
            <a:r>
              <a:rPr lang="zh-CN" altLang="en-US" sz="3200" b="1" dirty="0"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摘掉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38" y="789106"/>
            <a:ext cx="4822371" cy="4822371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42" y="1296954"/>
            <a:ext cx="3815962" cy="52463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68525" y="1005840"/>
            <a:ext cx="478980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单韵母 （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dān yùn mǔ）</a:t>
            </a:r>
          </a:p>
        </p:txBody>
      </p:sp>
      <p:pic>
        <p:nvPicPr>
          <p:cNvPr id="3" name="图片 2" descr="全"/>
          <p:cNvPicPr>
            <a:picLocks noChangeAspect="1"/>
          </p:cNvPicPr>
          <p:nvPr/>
        </p:nvPicPr>
        <p:blipFill>
          <a:blip r:embed="rId4"/>
          <a:srcRect l="34280" t="49834" r="3307" b="13608"/>
          <a:stretch>
            <a:fillRect/>
          </a:stretch>
        </p:blipFill>
        <p:spPr>
          <a:xfrm>
            <a:off x="1033780" y="2080260"/>
            <a:ext cx="7402830" cy="3997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38" y="789106"/>
            <a:ext cx="4822371" cy="4822371"/>
          </a:xfrm>
          <a:prstGeom prst="rect">
            <a:avLst/>
          </a:prstGeom>
        </p:spPr>
      </p:pic>
      <p:pic>
        <p:nvPicPr>
          <p:cNvPr id="4" name="图片 3" descr="图片包含 鲜花, 餐桌, 室内, 花瓶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42" y="1296954"/>
            <a:ext cx="3815962" cy="52463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68525" y="1005840"/>
            <a:ext cx="478980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单韵母 （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dān yùn mǔ）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D3CABF-4648-4AEB-9C40-3E8B87164D23}"/>
              </a:ext>
            </a:extLst>
          </p:cNvPr>
          <p:cNvSpPr txBox="1"/>
          <p:nvPr/>
        </p:nvSpPr>
        <p:spPr>
          <a:xfrm>
            <a:off x="674557" y="2068643"/>
            <a:ext cx="10148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3200" dirty="0"/>
              <a:t>u</a:t>
            </a:r>
            <a:r>
              <a:rPr lang="zh-CN" altLang="en-US" sz="3200" dirty="0"/>
              <a:t>≠</a:t>
            </a:r>
            <a:r>
              <a:rPr lang="de-DE" altLang="zh-CN" sz="3200" dirty="0"/>
              <a:t>ü different </a:t>
            </a:r>
            <a:r>
              <a:rPr lang="de-DE" altLang="zh-CN" sz="3200" dirty="0" err="1"/>
              <a:t>sounds</a:t>
            </a:r>
            <a:endParaRPr lang="de-DE" altLang="zh-CN" sz="3200" dirty="0"/>
          </a:p>
          <a:p>
            <a:endParaRPr lang="de-DE" altLang="zh-CN" sz="3200" dirty="0"/>
          </a:p>
          <a:p>
            <a:r>
              <a:rPr lang="de-DE" altLang="zh-CN" sz="3200" dirty="0"/>
              <a:t>u</a:t>
            </a:r>
            <a:r>
              <a:rPr lang="zh-CN" altLang="en-US" sz="3200" dirty="0"/>
              <a:t>（</a:t>
            </a:r>
            <a:r>
              <a:rPr lang="en-US" altLang="zh-CN" sz="3200" dirty="0"/>
              <a:t>after </a:t>
            </a:r>
            <a:r>
              <a:rPr lang="en-US" altLang="zh-CN" sz="3200" dirty="0" err="1"/>
              <a:t>j,q,x,y</a:t>
            </a:r>
            <a:r>
              <a:rPr lang="zh-CN" altLang="en-US" sz="3200" dirty="0"/>
              <a:t>）</a:t>
            </a:r>
            <a:r>
              <a:rPr lang="en-US" altLang="zh-CN" sz="3200" dirty="0"/>
              <a:t>= </a:t>
            </a:r>
            <a:r>
              <a:rPr lang="de-DE" altLang="zh-CN" sz="3200" dirty="0"/>
              <a:t>ü same </a:t>
            </a:r>
            <a:r>
              <a:rPr lang="de-DE" altLang="zh-CN" sz="3200" dirty="0" err="1"/>
              <a:t>sounds</a:t>
            </a:r>
            <a:endParaRPr lang="de-DE" altLang="zh-CN" sz="3200" dirty="0"/>
          </a:p>
          <a:p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70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8913" y="649747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68" y="217714"/>
            <a:ext cx="4822371" cy="4822371"/>
          </a:xfrm>
          <a:prstGeom prst="rect">
            <a:avLst/>
          </a:prstGeom>
        </p:spPr>
      </p:pic>
      <p:pic>
        <p:nvPicPr>
          <p:cNvPr id="7" name="图片 6" descr="图片包含 餐桌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09" y="587828"/>
            <a:ext cx="4096090" cy="53930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166" y="4257583"/>
            <a:ext cx="2095834" cy="28178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22" b="30476"/>
          <a:stretch>
            <a:fillRect/>
          </a:stretch>
        </p:blipFill>
        <p:spPr>
          <a:xfrm>
            <a:off x="0" y="3900196"/>
            <a:ext cx="2790281" cy="29578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63465" y="2346325"/>
            <a:ext cx="33883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r>
              <a:rPr lang="zh-CN" altLang="en-US"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7069" y="2814737"/>
            <a:ext cx="1075598" cy="1142824"/>
            <a:chOff x="6511902" y="2420454"/>
            <a:chExt cx="1075598" cy="1142824"/>
          </a:xfrm>
        </p:grpSpPr>
        <p:sp>
          <p:nvSpPr>
            <p:cNvPr id="3" name="六边形 2"/>
            <p:cNvSpPr/>
            <p:nvPr/>
          </p:nvSpPr>
          <p:spPr>
            <a:xfrm rot="16200000">
              <a:off x="6478289" y="2454067"/>
              <a:ext cx="1142824" cy="1075598"/>
            </a:xfrm>
            <a:prstGeom prst="hexagon">
              <a:avLst/>
            </a:prstGeom>
            <a:solidFill>
              <a:srgbClr val="829F89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047" y="2769949"/>
              <a:ext cx="452586" cy="42101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8209906" y="4052879"/>
            <a:ext cx="1075598" cy="1142824"/>
            <a:chOff x="8184739" y="3658596"/>
            <a:chExt cx="1075598" cy="1142824"/>
          </a:xfrm>
        </p:grpSpPr>
        <p:sp>
          <p:nvSpPr>
            <p:cNvPr id="6" name="六边形 5"/>
            <p:cNvSpPr/>
            <p:nvPr/>
          </p:nvSpPr>
          <p:spPr>
            <a:xfrm rot="16200000">
              <a:off x="8151126" y="3692209"/>
              <a:ext cx="1142824" cy="1075598"/>
            </a:xfrm>
            <a:prstGeom prst="hexagon">
              <a:avLst/>
            </a:prstGeom>
            <a:solidFill>
              <a:srgbClr val="B5CEB8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249" y="3946627"/>
              <a:ext cx="600385" cy="626402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8008192" y="1509875"/>
            <a:ext cx="1075598" cy="1142824"/>
            <a:chOff x="7983025" y="1115592"/>
            <a:chExt cx="1075598" cy="1142824"/>
          </a:xfrm>
        </p:grpSpPr>
        <p:sp>
          <p:nvSpPr>
            <p:cNvPr id="9" name="六边形 8"/>
            <p:cNvSpPr/>
            <p:nvPr/>
          </p:nvSpPr>
          <p:spPr>
            <a:xfrm rot="16200000">
              <a:off x="7949412" y="1149205"/>
              <a:ext cx="1142824" cy="1075598"/>
            </a:xfrm>
            <a:prstGeom prst="hexagon">
              <a:avLst/>
            </a:prstGeom>
            <a:solidFill>
              <a:srgbClr val="B5CEB8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0FAB4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122" y="1425128"/>
              <a:ext cx="585401" cy="573413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9541396" y="2803325"/>
            <a:ext cx="1075598" cy="1142824"/>
            <a:chOff x="9516229" y="2409042"/>
            <a:chExt cx="1075598" cy="1142824"/>
          </a:xfrm>
        </p:grpSpPr>
        <p:sp>
          <p:nvSpPr>
            <p:cNvPr id="12" name="六边形 11"/>
            <p:cNvSpPr/>
            <p:nvPr/>
          </p:nvSpPr>
          <p:spPr>
            <a:xfrm rot="16200000">
              <a:off x="9482616" y="2442655"/>
              <a:ext cx="1142824" cy="1075598"/>
            </a:xfrm>
            <a:prstGeom prst="hexagon">
              <a:avLst/>
            </a:prstGeom>
            <a:solidFill>
              <a:srgbClr val="829F89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0FAB4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648" y="2708271"/>
              <a:ext cx="564761" cy="585401"/>
            </a:xfrm>
            <a:prstGeom prst="rect">
              <a:avLst/>
            </a:prstGeom>
          </p:spPr>
        </p:pic>
      </p:grpSp>
      <p:sp>
        <p:nvSpPr>
          <p:cNvPr id="14" name="圆角右箭头 14"/>
          <p:cNvSpPr/>
          <p:nvPr/>
        </p:nvSpPr>
        <p:spPr>
          <a:xfrm>
            <a:off x="7081507" y="191291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5" name="圆角右箭头 15"/>
          <p:cNvSpPr/>
          <p:nvPr/>
        </p:nvSpPr>
        <p:spPr>
          <a:xfrm rot="5400000">
            <a:off x="9457945" y="1924892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0FAB4"/>
              </a:solidFill>
            </a:endParaRPr>
          </a:p>
        </p:txBody>
      </p:sp>
      <p:sp>
        <p:nvSpPr>
          <p:cNvPr id="16" name="圆角右箭头 16"/>
          <p:cNvSpPr/>
          <p:nvPr/>
        </p:nvSpPr>
        <p:spPr>
          <a:xfrm rot="10800000">
            <a:off x="9469921" y="4076846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10FAB4"/>
              </a:solidFill>
            </a:endParaRPr>
          </a:p>
        </p:txBody>
      </p:sp>
      <p:sp>
        <p:nvSpPr>
          <p:cNvPr id="17" name="圆角右箭头 17"/>
          <p:cNvSpPr/>
          <p:nvPr/>
        </p:nvSpPr>
        <p:spPr>
          <a:xfrm rot="16200000">
            <a:off x="7093483" y="4064853"/>
            <a:ext cx="757452" cy="73350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839173" y="3042922"/>
            <a:ext cx="15621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829F8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3600" b="1" dirty="0">
                <a:solidFill>
                  <a:srgbClr val="829F8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173220" y="594360"/>
            <a:ext cx="38347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</a:t>
            </a: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关于课程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about the course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57611" y="2164907"/>
            <a:ext cx="58388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1.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掌握汉语语音最基本的元素    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--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声母、韵母和声调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2.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习得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50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个常用汉字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</a:p>
          <a:p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3.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掌握基本的日常交际用语， 如打招呼，出行等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4.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了解一些中国文化知识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76331" y="600609"/>
            <a:ext cx="1392689" cy="1392689"/>
            <a:chOff x="944111" y="2203578"/>
            <a:chExt cx="1392689" cy="1392689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19564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54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bldLvl="0" animBg="1"/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417695" y="517525"/>
            <a:ext cx="30321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课程内容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algn="l"/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Course contents</a:t>
            </a:r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rcRect l="9741" t="17526" r="70913" b="35521"/>
          <a:stretch>
            <a:fillRect/>
          </a:stretch>
        </p:blipFill>
        <p:spPr>
          <a:xfrm>
            <a:off x="580390" y="2082165"/>
            <a:ext cx="3282950" cy="447992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85" y="2652395"/>
            <a:ext cx="3008630" cy="300863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591685" y="3557270"/>
            <a:ext cx="32588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课本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Course Textbook</a:t>
            </a:r>
            <a:endParaRPr lang="zh-CN" altLang="en-US" sz="3200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rcRect l="9566" t="22352" r="71181" b="30286"/>
          <a:stretch>
            <a:fillRect/>
          </a:stretch>
        </p:blipFill>
        <p:spPr>
          <a:xfrm>
            <a:off x="8404225" y="2082165"/>
            <a:ext cx="3227070" cy="446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417695" y="517525"/>
            <a:ext cx="30321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</a:t>
            </a:r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课程内容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algn="l"/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Course contents</a:t>
            </a:r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68935" y="1632585"/>
            <a:ext cx="1146873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0. 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hàn yǔ pīn yīn 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(Review of 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pīn yīn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lang="en-US" altLang="zh-CN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nǐ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hǎo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 (How do you do?)</a:t>
            </a:r>
          </a:p>
          <a:p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US" altLang="zh-CN" sz="3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zǎo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shàng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hǎo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(Good morning!)</a:t>
            </a:r>
            <a:endParaRPr lang="en-US" altLang="zh-CN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nǐ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hē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shén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me (What would you like to drink?)</a:t>
            </a:r>
          </a:p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4. </a:t>
            </a:r>
            <a:r>
              <a:rPr lang="en-US" altLang="zh-CN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wǒ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yào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huàn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rén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mín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bì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(I'd like to change some money into RMB.)</a:t>
            </a:r>
            <a:endParaRPr lang="en-US" altLang="zh-CN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5.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nǐ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qù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nǎr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(Where are you going?)</a:t>
            </a:r>
          </a:p>
          <a:p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6. </a:t>
            </a:r>
            <a:r>
              <a:rPr lang="en-US" altLang="zh-CN" sz="3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nǐ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shì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nǎ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guó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rén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(Where are you from?)</a:t>
            </a:r>
            <a:endParaRPr lang="en-US" altLang="zh-CN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7.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zhè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shì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wǒ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men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jiā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de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zhào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atin typeface="Times New Roman" panose="02020603050405020304" charset="0"/>
                <a:cs typeface="Times New Roman" panose="02020603050405020304" charset="0"/>
              </a:rPr>
              <a:t>piàn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 (This is a photo of my family.)</a:t>
            </a:r>
          </a:p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8. </a:t>
            </a:r>
            <a:r>
              <a:rPr lang="en-US" altLang="zh-CN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nǐ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xǐ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huān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chī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shén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me (What do you like to eat?)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/>
          <p:cNvCxnSpPr/>
          <p:nvPr/>
        </p:nvCxnSpPr>
        <p:spPr>
          <a:xfrm>
            <a:off x="1751742" y="5046905"/>
            <a:ext cx="84881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628515" y="740410"/>
            <a:ext cx="30372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5.</a:t>
            </a:r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请假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take off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945005" y="2564130"/>
            <a:ext cx="87420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charset="0"/>
                <a:cs typeface="Times New Roman" panose="02020603050405020304" charset="0"/>
              </a:rPr>
              <a:t>1. tell me in advance</a:t>
            </a:r>
          </a:p>
          <a:p>
            <a:r>
              <a:rPr lang="en-US" altLang="zh-CN" sz="3200" b="1" dirty="0">
                <a:latin typeface="Times New Roman" panose="02020603050405020304" charset="0"/>
                <a:cs typeface="Times New Roman" panose="02020603050405020304" charset="0"/>
              </a:rPr>
              <a:t>2. give me an official note for your leave       (containing signature and seal of your teacher)</a:t>
            </a:r>
          </a:p>
          <a:p>
            <a:r>
              <a:rPr lang="en-US" altLang="zh-CN" sz="3200" b="1" dirty="0">
                <a:latin typeface="Times New Roman" panose="02020603050405020304" charset="0"/>
                <a:cs typeface="Times New Roman" panose="02020603050405020304" charset="0"/>
              </a:rPr>
              <a:t>3. have no grade of this class for absenteeism NO MORE THAN THREE TIMES</a:t>
            </a:r>
          </a:p>
          <a:p>
            <a:endParaRPr lang="en-US" altLang="zh-CN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827198" y="3341572"/>
            <a:ext cx="1691316" cy="1670282"/>
            <a:chOff x="6587892" y="1802100"/>
            <a:chExt cx="2495879" cy="246484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98" t="20588" r="19028" b="18308"/>
            <a:stretch>
              <a:fillRect/>
            </a:stretch>
          </p:blipFill>
          <p:spPr>
            <a:xfrm rot="19459818">
              <a:off x="6587892" y="1802100"/>
              <a:ext cx="2495879" cy="2464840"/>
            </a:xfrm>
            <a:prstGeom prst="rect">
              <a:avLst/>
            </a:prstGeom>
          </p:spPr>
        </p:pic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7453481" y="2887511"/>
              <a:ext cx="722457" cy="526115"/>
            </a:xfrm>
            <a:custGeom>
              <a:avLst/>
              <a:gdLst>
                <a:gd name="T0" fmla="*/ 56 w 376"/>
                <a:gd name="T1" fmla="*/ 29 h 274"/>
                <a:gd name="T2" fmla="*/ 318 w 376"/>
                <a:gd name="T3" fmla="*/ 29 h 274"/>
                <a:gd name="T4" fmla="*/ 318 w 376"/>
                <a:gd name="T5" fmla="*/ 187 h 274"/>
                <a:gd name="T6" fmla="*/ 56 w 376"/>
                <a:gd name="T7" fmla="*/ 187 h 274"/>
                <a:gd name="T8" fmla="*/ 56 w 376"/>
                <a:gd name="T9" fmla="*/ 29 h 274"/>
                <a:gd name="T10" fmla="*/ 86 w 376"/>
                <a:gd name="T11" fmla="*/ 146 h 274"/>
                <a:gd name="T12" fmla="*/ 86 w 376"/>
                <a:gd name="T13" fmla="*/ 155 h 274"/>
                <a:gd name="T14" fmla="*/ 256 w 376"/>
                <a:gd name="T15" fmla="*/ 155 h 274"/>
                <a:gd name="T16" fmla="*/ 256 w 376"/>
                <a:gd name="T17" fmla="*/ 146 h 274"/>
                <a:gd name="T18" fmla="*/ 86 w 376"/>
                <a:gd name="T19" fmla="*/ 146 h 274"/>
                <a:gd name="T20" fmla="*/ 86 w 376"/>
                <a:gd name="T21" fmla="*/ 125 h 274"/>
                <a:gd name="T22" fmla="*/ 86 w 376"/>
                <a:gd name="T23" fmla="*/ 134 h 274"/>
                <a:gd name="T24" fmla="*/ 256 w 376"/>
                <a:gd name="T25" fmla="*/ 134 h 274"/>
                <a:gd name="T26" fmla="*/ 256 w 376"/>
                <a:gd name="T27" fmla="*/ 125 h 274"/>
                <a:gd name="T28" fmla="*/ 86 w 376"/>
                <a:gd name="T29" fmla="*/ 125 h 274"/>
                <a:gd name="T30" fmla="*/ 86 w 376"/>
                <a:gd name="T31" fmla="*/ 100 h 274"/>
                <a:gd name="T32" fmla="*/ 86 w 376"/>
                <a:gd name="T33" fmla="*/ 108 h 274"/>
                <a:gd name="T34" fmla="*/ 304 w 376"/>
                <a:gd name="T35" fmla="*/ 108 h 274"/>
                <a:gd name="T36" fmla="*/ 304 w 376"/>
                <a:gd name="T37" fmla="*/ 100 h 274"/>
                <a:gd name="T38" fmla="*/ 86 w 376"/>
                <a:gd name="T39" fmla="*/ 100 h 274"/>
                <a:gd name="T40" fmla="*/ 86 w 376"/>
                <a:gd name="T41" fmla="*/ 76 h 274"/>
                <a:gd name="T42" fmla="*/ 86 w 376"/>
                <a:gd name="T43" fmla="*/ 85 h 274"/>
                <a:gd name="T44" fmla="*/ 304 w 376"/>
                <a:gd name="T45" fmla="*/ 85 h 274"/>
                <a:gd name="T46" fmla="*/ 304 w 376"/>
                <a:gd name="T47" fmla="*/ 76 h 274"/>
                <a:gd name="T48" fmla="*/ 86 w 376"/>
                <a:gd name="T49" fmla="*/ 76 h 274"/>
                <a:gd name="T50" fmla="*/ 86 w 376"/>
                <a:gd name="T51" fmla="*/ 52 h 274"/>
                <a:gd name="T52" fmla="*/ 86 w 376"/>
                <a:gd name="T53" fmla="*/ 61 h 274"/>
                <a:gd name="T54" fmla="*/ 304 w 376"/>
                <a:gd name="T55" fmla="*/ 61 h 274"/>
                <a:gd name="T56" fmla="*/ 304 w 376"/>
                <a:gd name="T57" fmla="*/ 52 h 274"/>
                <a:gd name="T58" fmla="*/ 86 w 376"/>
                <a:gd name="T59" fmla="*/ 52 h 274"/>
                <a:gd name="T60" fmla="*/ 167 w 376"/>
                <a:gd name="T61" fmla="*/ 230 h 274"/>
                <a:gd name="T62" fmla="*/ 207 w 376"/>
                <a:gd name="T63" fmla="*/ 230 h 274"/>
                <a:gd name="T64" fmla="*/ 221 w 376"/>
                <a:gd name="T65" fmla="*/ 253 h 274"/>
                <a:gd name="T66" fmla="*/ 155 w 376"/>
                <a:gd name="T67" fmla="*/ 253 h 274"/>
                <a:gd name="T68" fmla="*/ 167 w 376"/>
                <a:gd name="T69" fmla="*/ 230 h 274"/>
                <a:gd name="T70" fmla="*/ 57 w 376"/>
                <a:gd name="T71" fmla="*/ 0 h 274"/>
                <a:gd name="T72" fmla="*/ 30 w 376"/>
                <a:gd name="T73" fmla="*/ 27 h 274"/>
                <a:gd name="T74" fmla="*/ 30 w 376"/>
                <a:gd name="T75" fmla="*/ 183 h 274"/>
                <a:gd name="T76" fmla="*/ 50 w 376"/>
                <a:gd name="T77" fmla="*/ 210 h 274"/>
                <a:gd name="T78" fmla="*/ 50 w 376"/>
                <a:gd name="T79" fmla="*/ 210 h 274"/>
                <a:gd name="T80" fmla="*/ 0 w 376"/>
                <a:gd name="T81" fmla="*/ 249 h 274"/>
                <a:gd name="T82" fmla="*/ 0 w 376"/>
                <a:gd name="T83" fmla="*/ 274 h 274"/>
                <a:gd name="T84" fmla="*/ 376 w 376"/>
                <a:gd name="T85" fmla="*/ 274 h 274"/>
                <a:gd name="T86" fmla="*/ 376 w 376"/>
                <a:gd name="T87" fmla="*/ 249 h 274"/>
                <a:gd name="T88" fmla="*/ 322 w 376"/>
                <a:gd name="T89" fmla="*/ 210 h 274"/>
                <a:gd name="T90" fmla="*/ 344 w 376"/>
                <a:gd name="T91" fmla="*/ 183 h 274"/>
                <a:gd name="T92" fmla="*/ 344 w 376"/>
                <a:gd name="T93" fmla="*/ 27 h 274"/>
                <a:gd name="T94" fmla="*/ 316 w 376"/>
                <a:gd name="T95" fmla="*/ 0 h 274"/>
                <a:gd name="T96" fmla="*/ 57 w 376"/>
                <a:gd name="T9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6" h="274">
                  <a:moveTo>
                    <a:pt x="56" y="29"/>
                  </a:moveTo>
                  <a:cubicBezTo>
                    <a:pt x="318" y="29"/>
                    <a:pt x="318" y="29"/>
                    <a:pt x="318" y="29"/>
                  </a:cubicBezTo>
                  <a:cubicBezTo>
                    <a:pt x="318" y="187"/>
                    <a:pt x="318" y="187"/>
                    <a:pt x="318" y="187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29"/>
                    <a:pt x="56" y="29"/>
                    <a:pt x="56" y="29"/>
                  </a:cubicBezTo>
                  <a:close/>
                  <a:moveTo>
                    <a:pt x="86" y="146"/>
                  </a:moveTo>
                  <a:cubicBezTo>
                    <a:pt x="86" y="155"/>
                    <a:pt x="86" y="155"/>
                    <a:pt x="86" y="155"/>
                  </a:cubicBezTo>
                  <a:cubicBezTo>
                    <a:pt x="256" y="155"/>
                    <a:pt x="256" y="155"/>
                    <a:pt x="256" y="15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86" y="146"/>
                    <a:pt x="86" y="146"/>
                    <a:pt x="86" y="146"/>
                  </a:cubicBezTo>
                  <a:close/>
                  <a:moveTo>
                    <a:pt x="86" y="125"/>
                  </a:moveTo>
                  <a:cubicBezTo>
                    <a:pt x="86" y="134"/>
                    <a:pt x="86" y="134"/>
                    <a:pt x="86" y="134"/>
                  </a:cubicBezTo>
                  <a:cubicBezTo>
                    <a:pt x="256" y="134"/>
                    <a:pt x="256" y="134"/>
                    <a:pt x="256" y="134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86" y="125"/>
                    <a:pt x="86" y="125"/>
                    <a:pt x="86" y="125"/>
                  </a:cubicBezTo>
                  <a:close/>
                  <a:moveTo>
                    <a:pt x="86" y="100"/>
                  </a:moveTo>
                  <a:cubicBezTo>
                    <a:pt x="86" y="108"/>
                    <a:pt x="86" y="108"/>
                    <a:pt x="86" y="108"/>
                  </a:cubicBezTo>
                  <a:cubicBezTo>
                    <a:pt x="304" y="108"/>
                    <a:pt x="304" y="108"/>
                    <a:pt x="304" y="108"/>
                  </a:cubicBezTo>
                  <a:cubicBezTo>
                    <a:pt x="304" y="100"/>
                    <a:pt x="304" y="100"/>
                    <a:pt x="304" y="100"/>
                  </a:cubicBezTo>
                  <a:cubicBezTo>
                    <a:pt x="86" y="100"/>
                    <a:pt x="86" y="100"/>
                    <a:pt x="86" y="100"/>
                  </a:cubicBezTo>
                  <a:close/>
                  <a:moveTo>
                    <a:pt x="86" y="76"/>
                  </a:moveTo>
                  <a:cubicBezTo>
                    <a:pt x="86" y="85"/>
                    <a:pt x="86" y="85"/>
                    <a:pt x="86" y="85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76"/>
                    <a:pt x="304" y="76"/>
                    <a:pt x="304" y="76"/>
                  </a:cubicBezTo>
                  <a:cubicBezTo>
                    <a:pt x="86" y="76"/>
                    <a:pt x="86" y="76"/>
                    <a:pt x="86" y="76"/>
                  </a:cubicBezTo>
                  <a:close/>
                  <a:moveTo>
                    <a:pt x="86" y="52"/>
                  </a:moveTo>
                  <a:cubicBezTo>
                    <a:pt x="86" y="61"/>
                    <a:pt x="86" y="61"/>
                    <a:pt x="86" y="61"/>
                  </a:cubicBezTo>
                  <a:cubicBezTo>
                    <a:pt x="304" y="61"/>
                    <a:pt x="304" y="61"/>
                    <a:pt x="304" y="6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86" y="52"/>
                    <a:pt x="86" y="52"/>
                    <a:pt x="86" y="52"/>
                  </a:cubicBezTo>
                  <a:close/>
                  <a:moveTo>
                    <a:pt x="167" y="230"/>
                  </a:moveTo>
                  <a:cubicBezTo>
                    <a:pt x="207" y="230"/>
                    <a:pt x="207" y="230"/>
                    <a:pt x="207" y="230"/>
                  </a:cubicBezTo>
                  <a:cubicBezTo>
                    <a:pt x="221" y="253"/>
                    <a:pt x="221" y="253"/>
                    <a:pt x="221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67" y="230"/>
                    <a:pt x="167" y="230"/>
                    <a:pt x="167" y="230"/>
                  </a:cubicBezTo>
                  <a:close/>
                  <a:moveTo>
                    <a:pt x="57" y="0"/>
                  </a:moveTo>
                  <a:cubicBezTo>
                    <a:pt x="42" y="0"/>
                    <a:pt x="30" y="12"/>
                    <a:pt x="30" y="27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96"/>
                    <a:pt x="38" y="207"/>
                    <a:pt x="50" y="210"/>
                  </a:cubicBezTo>
                  <a:cubicBezTo>
                    <a:pt x="50" y="210"/>
                    <a:pt x="50" y="210"/>
                    <a:pt x="50" y="210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376" y="274"/>
                    <a:pt x="376" y="274"/>
                    <a:pt x="376" y="274"/>
                  </a:cubicBezTo>
                  <a:cubicBezTo>
                    <a:pt x="376" y="249"/>
                    <a:pt x="376" y="249"/>
                    <a:pt x="376" y="249"/>
                  </a:cubicBezTo>
                  <a:cubicBezTo>
                    <a:pt x="322" y="210"/>
                    <a:pt x="322" y="210"/>
                    <a:pt x="322" y="210"/>
                  </a:cubicBezTo>
                  <a:cubicBezTo>
                    <a:pt x="335" y="208"/>
                    <a:pt x="344" y="196"/>
                    <a:pt x="344" y="183"/>
                  </a:cubicBezTo>
                  <a:cubicBezTo>
                    <a:pt x="344" y="27"/>
                    <a:pt x="344" y="27"/>
                    <a:pt x="344" y="27"/>
                  </a:cubicBezTo>
                  <a:cubicBezTo>
                    <a:pt x="344" y="12"/>
                    <a:pt x="332" y="0"/>
                    <a:pt x="316" y="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96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829F89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413759" y="4616968"/>
            <a:ext cx="1628775" cy="1628775"/>
            <a:chOff x="9303198" y="1909670"/>
            <a:chExt cx="2548219" cy="2548219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9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3" t="12280" r="24083" b="21335"/>
            <a:stretch>
              <a:fillRect/>
            </a:stretch>
          </p:blipFill>
          <p:spPr>
            <a:xfrm>
              <a:off x="9303198" y="1909670"/>
              <a:ext cx="2548219" cy="2548219"/>
            </a:xfrm>
            <a:prstGeom prst="rect">
              <a:avLst/>
            </a:prstGeom>
          </p:spPr>
        </p:pic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10239019" y="2997994"/>
              <a:ext cx="617576" cy="551836"/>
            </a:xfrm>
            <a:custGeom>
              <a:avLst/>
              <a:gdLst>
                <a:gd name="T0" fmla="*/ 29 w 282"/>
                <a:gd name="T1" fmla="*/ 50 h 252"/>
                <a:gd name="T2" fmla="*/ 0 w 282"/>
                <a:gd name="T3" fmla="*/ 81 h 252"/>
                <a:gd name="T4" fmla="*/ 0 w 282"/>
                <a:gd name="T5" fmla="*/ 177 h 252"/>
                <a:gd name="T6" fmla="*/ 30 w 282"/>
                <a:gd name="T7" fmla="*/ 208 h 252"/>
                <a:gd name="T8" fmla="*/ 41 w 282"/>
                <a:gd name="T9" fmla="*/ 208 h 252"/>
                <a:gd name="T10" fmla="*/ 41 w 282"/>
                <a:gd name="T11" fmla="*/ 252 h 252"/>
                <a:gd name="T12" fmla="*/ 73 w 282"/>
                <a:gd name="T13" fmla="*/ 208 h 252"/>
                <a:gd name="T14" fmla="*/ 193 w 282"/>
                <a:gd name="T15" fmla="*/ 208 h 252"/>
                <a:gd name="T16" fmla="*/ 204 w 282"/>
                <a:gd name="T17" fmla="*/ 206 h 252"/>
                <a:gd name="T18" fmla="*/ 190 w 282"/>
                <a:gd name="T19" fmla="*/ 187 h 252"/>
                <a:gd name="T20" fmla="*/ 81 w 282"/>
                <a:gd name="T21" fmla="*/ 187 h 252"/>
                <a:gd name="T22" fmla="*/ 44 w 282"/>
                <a:gd name="T23" fmla="*/ 171 h 252"/>
                <a:gd name="T24" fmla="*/ 29 w 282"/>
                <a:gd name="T25" fmla="*/ 135 h 252"/>
                <a:gd name="T26" fmla="*/ 29 w 282"/>
                <a:gd name="T27" fmla="*/ 50 h 252"/>
                <a:gd name="T28" fmla="*/ 81 w 282"/>
                <a:gd name="T29" fmla="*/ 0 h 252"/>
                <a:gd name="T30" fmla="*/ 244 w 282"/>
                <a:gd name="T31" fmla="*/ 0 h 252"/>
                <a:gd name="T32" fmla="*/ 271 w 282"/>
                <a:gd name="T33" fmla="*/ 11 h 252"/>
                <a:gd name="T34" fmla="*/ 282 w 282"/>
                <a:gd name="T35" fmla="*/ 38 h 252"/>
                <a:gd name="T36" fmla="*/ 282 w 282"/>
                <a:gd name="T37" fmla="*/ 135 h 252"/>
                <a:gd name="T38" fmla="*/ 271 w 282"/>
                <a:gd name="T39" fmla="*/ 162 h 252"/>
                <a:gd name="T40" fmla="*/ 244 w 282"/>
                <a:gd name="T41" fmla="*/ 173 h 252"/>
                <a:gd name="T42" fmla="*/ 241 w 282"/>
                <a:gd name="T43" fmla="*/ 173 h 252"/>
                <a:gd name="T44" fmla="*/ 241 w 282"/>
                <a:gd name="T45" fmla="*/ 210 h 252"/>
                <a:gd name="T46" fmla="*/ 234 w 282"/>
                <a:gd name="T47" fmla="*/ 217 h 252"/>
                <a:gd name="T48" fmla="*/ 227 w 282"/>
                <a:gd name="T49" fmla="*/ 214 h 252"/>
                <a:gd name="T50" fmla="*/ 197 w 282"/>
                <a:gd name="T51" fmla="*/ 173 h 252"/>
                <a:gd name="T52" fmla="*/ 81 w 282"/>
                <a:gd name="T53" fmla="*/ 173 h 252"/>
                <a:gd name="T54" fmla="*/ 54 w 282"/>
                <a:gd name="T55" fmla="*/ 162 h 252"/>
                <a:gd name="T56" fmla="*/ 43 w 282"/>
                <a:gd name="T57" fmla="*/ 135 h 252"/>
                <a:gd name="T58" fmla="*/ 43 w 282"/>
                <a:gd name="T59" fmla="*/ 38 h 252"/>
                <a:gd name="T60" fmla="*/ 54 w 282"/>
                <a:gd name="T61" fmla="*/ 11 h 252"/>
                <a:gd name="T62" fmla="*/ 81 w 282"/>
                <a:gd name="T63" fmla="*/ 0 h 252"/>
                <a:gd name="T64" fmla="*/ 244 w 282"/>
                <a:gd name="T65" fmla="*/ 15 h 252"/>
                <a:gd name="T66" fmla="*/ 260 w 282"/>
                <a:gd name="T67" fmla="*/ 22 h 252"/>
                <a:gd name="T68" fmla="*/ 267 w 282"/>
                <a:gd name="T69" fmla="*/ 38 h 252"/>
                <a:gd name="T70" fmla="*/ 267 w 282"/>
                <a:gd name="T71" fmla="*/ 135 h 252"/>
                <a:gd name="T72" fmla="*/ 260 w 282"/>
                <a:gd name="T73" fmla="*/ 151 h 252"/>
                <a:gd name="T74" fmla="*/ 244 w 282"/>
                <a:gd name="T75" fmla="*/ 158 h 252"/>
                <a:gd name="T76" fmla="*/ 234 w 282"/>
                <a:gd name="T77" fmla="*/ 158 h 252"/>
                <a:gd name="T78" fmla="*/ 226 w 282"/>
                <a:gd name="T79" fmla="*/ 166 h 252"/>
                <a:gd name="T80" fmla="*/ 226 w 282"/>
                <a:gd name="T81" fmla="*/ 186 h 252"/>
                <a:gd name="T82" fmla="*/ 207 w 282"/>
                <a:gd name="T83" fmla="*/ 161 h 252"/>
                <a:gd name="T84" fmla="*/ 201 w 282"/>
                <a:gd name="T85" fmla="*/ 158 h 252"/>
                <a:gd name="T86" fmla="*/ 201 w 282"/>
                <a:gd name="T87" fmla="*/ 158 h 252"/>
                <a:gd name="T88" fmla="*/ 81 w 282"/>
                <a:gd name="T89" fmla="*/ 158 h 252"/>
                <a:gd name="T90" fmla="*/ 65 w 282"/>
                <a:gd name="T91" fmla="*/ 151 h 252"/>
                <a:gd name="T92" fmla="*/ 58 w 282"/>
                <a:gd name="T93" fmla="*/ 135 h 252"/>
                <a:gd name="T94" fmla="*/ 58 w 282"/>
                <a:gd name="T95" fmla="*/ 38 h 252"/>
                <a:gd name="T96" fmla="*/ 65 w 282"/>
                <a:gd name="T97" fmla="*/ 22 h 252"/>
                <a:gd name="T98" fmla="*/ 81 w 282"/>
                <a:gd name="T99" fmla="*/ 15 h 252"/>
                <a:gd name="T100" fmla="*/ 244 w 282"/>
                <a:gd name="T101" fmla="*/ 1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2" h="252">
                  <a:moveTo>
                    <a:pt x="29" y="50"/>
                  </a:moveTo>
                  <a:cubicBezTo>
                    <a:pt x="13" y="51"/>
                    <a:pt x="0" y="64"/>
                    <a:pt x="0" y="8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94"/>
                    <a:pt x="14" y="208"/>
                    <a:pt x="30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1" y="252"/>
                    <a:pt x="41" y="252"/>
                    <a:pt x="41" y="252"/>
                  </a:cubicBezTo>
                  <a:cubicBezTo>
                    <a:pt x="73" y="208"/>
                    <a:pt x="73" y="208"/>
                    <a:pt x="73" y="208"/>
                  </a:cubicBezTo>
                  <a:cubicBezTo>
                    <a:pt x="193" y="208"/>
                    <a:pt x="193" y="208"/>
                    <a:pt x="193" y="208"/>
                  </a:cubicBezTo>
                  <a:cubicBezTo>
                    <a:pt x="197" y="208"/>
                    <a:pt x="201" y="207"/>
                    <a:pt x="204" y="206"/>
                  </a:cubicBezTo>
                  <a:cubicBezTo>
                    <a:pt x="190" y="187"/>
                    <a:pt x="190" y="187"/>
                    <a:pt x="190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67" y="187"/>
                    <a:pt x="54" y="181"/>
                    <a:pt x="44" y="171"/>
                  </a:cubicBezTo>
                  <a:cubicBezTo>
                    <a:pt x="35" y="162"/>
                    <a:pt x="29" y="149"/>
                    <a:pt x="29" y="135"/>
                  </a:cubicBezTo>
                  <a:cubicBezTo>
                    <a:pt x="29" y="50"/>
                    <a:pt x="29" y="50"/>
                    <a:pt x="29" y="50"/>
                  </a:cubicBezTo>
                  <a:close/>
                  <a:moveTo>
                    <a:pt x="81" y="0"/>
                  </a:moveTo>
                  <a:cubicBezTo>
                    <a:pt x="244" y="0"/>
                    <a:pt x="244" y="0"/>
                    <a:pt x="244" y="0"/>
                  </a:cubicBezTo>
                  <a:cubicBezTo>
                    <a:pt x="254" y="0"/>
                    <a:pt x="264" y="4"/>
                    <a:pt x="271" y="11"/>
                  </a:cubicBezTo>
                  <a:cubicBezTo>
                    <a:pt x="278" y="18"/>
                    <a:pt x="282" y="28"/>
                    <a:pt x="282" y="38"/>
                  </a:cubicBezTo>
                  <a:cubicBezTo>
                    <a:pt x="282" y="135"/>
                    <a:pt x="282" y="135"/>
                    <a:pt x="282" y="135"/>
                  </a:cubicBezTo>
                  <a:cubicBezTo>
                    <a:pt x="282" y="145"/>
                    <a:pt x="278" y="155"/>
                    <a:pt x="271" y="162"/>
                  </a:cubicBezTo>
                  <a:cubicBezTo>
                    <a:pt x="264" y="169"/>
                    <a:pt x="254" y="173"/>
                    <a:pt x="244" y="173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210"/>
                    <a:pt x="241" y="210"/>
                    <a:pt x="241" y="210"/>
                  </a:cubicBezTo>
                  <a:cubicBezTo>
                    <a:pt x="241" y="214"/>
                    <a:pt x="238" y="217"/>
                    <a:pt x="234" y="217"/>
                  </a:cubicBezTo>
                  <a:cubicBezTo>
                    <a:pt x="231" y="217"/>
                    <a:pt x="228" y="216"/>
                    <a:pt x="227" y="214"/>
                  </a:cubicBezTo>
                  <a:cubicBezTo>
                    <a:pt x="197" y="173"/>
                    <a:pt x="197" y="173"/>
                    <a:pt x="197" y="173"/>
                  </a:cubicBezTo>
                  <a:cubicBezTo>
                    <a:pt x="81" y="173"/>
                    <a:pt x="81" y="173"/>
                    <a:pt x="81" y="173"/>
                  </a:cubicBezTo>
                  <a:cubicBezTo>
                    <a:pt x="70" y="173"/>
                    <a:pt x="61" y="169"/>
                    <a:pt x="54" y="162"/>
                  </a:cubicBezTo>
                  <a:cubicBezTo>
                    <a:pt x="47" y="155"/>
                    <a:pt x="43" y="145"/>
                    <a:pt x="43" y="135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28"/>
                    <a:pt x="47" y="18"/>
                    <a:pt x="54" y="11"/>
                  </a:cubicBezTo>
                  <a:cubicBezTo>
                    <a:pt x="61" y="4"/>
                    <a:pt x="70" y="0"/>
                    <a:pt x="81" y="0"/>
                  </a:cubicBezTo>
                  <a:close/>
                  <a:moveTo>
                    <a:pt x="244" y="15"/>
                  </a:moveTo>
                  <a:cubicBezTo>
                    <a:pt x="250" y="15"/>
                    <a:pt x="256" y="18"/>
                    <a:pt x="260" y="22"/>
                  </a:cubicBezTo>
                  <a:cubicBezTo>
                    <a:pt x="264" y="26"/>
                    <a:pt x="267" y="32"/>
                    <a:pt x="267" y="38"/>
                  </a:cubicBezTo>
                  <a:cubicBezTo>
                    <a:pt x="267" y="135"/>
                    <a:pt x="267" y="135"/>
                    <a:pt x="267" y="135"/>
                  </a:cubicBezTo>
                  <a:cubicBezTo>
                    <a:pt x="267" y="141"/>
                    <a:pt x="264" y="147"/>
                    <a:pt x="260" y="151"/>
                  </a:cubicBezTo>
                  <a:cubicBezTo>
                    <a:pt x="256" y="155"/>
                    <a:pt x="250" y="158"/>
                    <a:pt x="244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29" y="158"/>
                    <a:pt x="226" y="161"/>
                    <a:pt x="226" y="166"/>
                  </a:cubicBezTo>
                  <a:cubicBezTo>
                    <a:pt x="226" y="186"/>
                    <a:pt x="226" y="186"/>
                    <a:pt x="226" y="186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205" y="159"/>
                    <a:pt x="203" y="158"/>
                    <a:pt x="201" y="158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75" y="158"/>
                    <a:pt x="69" y="155"/>
                    <a:pt x="65" y="151"/>
                  </a:cubicBezTo>
                  <a:cubicBezTo>
                    <a:pt x="61" y="147"/>
                    <a:pt x="58" y="141"/>
                    <a:pt x="58" y="135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2"/>
                    <a:pt x="61" y="26"/>
                    <a:pt x="65" y="22"/>
                  </a:cubicBezTo>
                  <a:cubicBezTo>
                    <a:pt x="69" y="18"/>
                    <a:pt x="75" y="15"/>
                    <a:pt x="81" y="15"/>
                  </a:cubicBezTo>
                  <a:lnTo>
                    <a:pt x="244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96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829F89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435042" y="2633028"/>
            <a:ext cx="1914525" cy="1471613"/>
            <a:chOff x="3249255" y="1911453"/>
            <a:chExt cx="3009394" cy="231319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9" t="12092" r="11077" b="28795"/>
            <a:stretch>
              <a:fillRect/>
            </a:stretch>
          </p:blipFill>
          <p:spPr>
            <a:xfrm>
              <a:off x="3249255" y="1911453"/>
              <a:ext cx="3009394" cy="2313192"/>
            </a:xfrm>
            <a:prstGeom prst="rect">
              <a:avLst/>
            </a:prstGeom>
          </p:spPr>
        </p:pic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4404514" y="2836274"/>
              <a:ext cx="662020" cy="620356"/>
            </a:xfrm>
            <a:custGeom>
              <a:avLst/>
              <a:gdLst>
                <a:gd name="T0" fmla="*/ 65 w 302"/>
                <a:gd name="T1" fmla="*/ 57 h 283"/>
                <a:gd name="T2" fmla="*/ 52 w 302"/>
                <a:gd name="T3" fmla="*/ 65 h 283"/>
                <a:gd name="T4" fmla="*/ 48 w 302"/>
                <a:gd name="T5" fmla="*/ 69 h 283"/>
                <a:gd name="T6" fmla="*/ 61 w 302"/>
                <a:gd name="T7" fmla="*/ 73 h 283"/>
                <a:gd name="T8" fmla="*/ 60 w 302"/>
                <a:gd name="T9" fmla="*/ 83 h 283"/>
                <a:gd name="T10" fmla="*/ 17 w 302"/>
                <a:gd name="T11" fmla="*/ 249 h 283"/>
                <a:gd name="T12" fmla="*/ 131 w 302"/>
                <a:gd name="T13" fmla="*/ 180 h 283"/>
                <a:gd name="T14" fmla="*/ 148 w 302"/>
                <a:gd name="T15" fmla="*/ 263 h 283"/>
                <a:gd name="T16" fmla="*/ 20 w 302"/>
                <a:gd name="T17" fmla="*/ 283 h 283"/>
                <a:gd name="T18" fmla="*/ 0 w 302"/>
                <a:gd name="T19" fmla="*/ 76 h 283"/>
                <a:gd name="T20" fmla="*/ 186 w 302"/>
                <a:gd name="T21" fmla="*/ 0 h 283"/>
                <a:gd name="T22" fmla="*/ 71 w 302"/>
                <a:gd name="T23" fmla="*/ 82 h 283"/>
                <a:gd name="T24" fmla="*/ 99 w 302"/>
                <a:gd name="T25" fmla="*/ 137 h 283"/>
                <a:gd name="T26" fmla="*/ 86 w 302"/>
                <a:gd name="T27" fmla="*/ 174 h 283"/>
                <a:gd name="T28" fmla="*/ 97 w 302"/>
                <a:gd name="T29" fmla="*/ 184 h 283"/>
                <a:gd name="T30" fmla="*/ 166 w 302"/>
                <a:gd name="T31" fmla="*/ 163 h 283"/>
                <a:gd name="T32" fmla="*/ 267 w 302"/>
                <a:gd name="T33" fmla="*/ 141 h 283"/>
                <a:gd name="T34" fmla="*/ 267 w 302"/>
                <a:gd name="T35" fmla="*/ 23 h 283"/>
                <a:gd name="T36" fmla="*/ 259 w 302"/>
                <a:gd name="T37" fmla="*/ 36 h 283"/>
                <a:gd name="T38" fmla="*/ 114 w 302"/>
                <a:gd name="T39" fmla="*/ 36 h 283"/>
                <a:gd name="T40" fmla="*/ 93 w 302"/>
                <a:gd name="T41" fmla="*/ 106 h 283"/>
                <a:gd name="T42" fmla="*/ 116 w 302"/>
                <a:gd name="T43" fmla="*/ 136 h 283"/>
                <a:gd name="T44" fmla="*/ 144 w 302"/>
                <a:gd name="T45" fmla="*/ 145 h 283"/>
                <a:gd name="T46" fmla="*/ 150 w 302"/>
                <a:gd name="T47" fmla="*/ 145 h 283"/>
                <a:gd name="T48" fmla="*/ 186 w 302"/>
                <a:gd name="T49" fmla="*/ 149 h 283"/>
                <a:gd name="T50" fmla="*/ 287 w 302"/>
                <a:gd name="T51" fmla="*/ 82 h 283"/>
                <a:gd name="T52" fmla="*/ 119 w 302"/>
                <a:gd name="T53" fmla="*/ 259 h 283"/>
                <a:gd name="T54" fmla="*/ 95 w 302"/>
                <a:gd name="T55" fmla="*/ 271 h 283"/>
                <a:gd name="T56" fmla="*/ 125 w 302"/>
                <a:gd name="T57" fmla="*/ 265 h 283"/>
                <a:gd name="T58" fmla="*/ 119 w 302"/>
                <a:gd name="T59" fmla="*/ 259 h 283"/>
                <a:gd name="T60" fmla="*/ 25 w 302"/>
                <a:gd name="T61" fmla="*/ 265 h 283"/>
                <a:gd name="T62" fmla="*/ 31 w 302"/>
                <a:gd name="T63" fmla="*/ 271 h 283"/>
                <a:gd name="T64" fmla="*/ 55 w 302"/>
                <a:gd name="T65" fmla="*/ 259 h 283"/>
                <a:gd name="T66" fmla="*/ 67 w 302"/>
                <a:gd name="T67" fmla="*/ 254 h 283"/>
                <a:gd name="T68" fmla="*/ 62 w 302"/>
                <a:gd name="T69" fmla="*/ 273 h 283"/>
                <a:gd name="T70" fmla="*/ 82 w 302"/>
                <a:gd name="T71" fmla="*/ 278 h 283"/>
                <a:gd name="T72" fmla="*/ 88 w 302"/>
                <a:gd name="T73" fmla="*/ 259 h 283"/>
                <a:gd name="T74" fmla="*/ 67 w 302"/>
                <a:gd name="T75" fmla="*/ 254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2" h="283">
                  <a:moveTo>
                    <a:pt x="20" y="57"/>
                  </a:moveTo>
                  <a:cubicBezTo>
                    <a:pt x="65" y="57"/>
                    <a:pt x="65" y="57"/>
                    <a:pt x="65" y="57"/>
                  </a:cubicBezTo>
                  <a:cubicBezTo>
                    <a:pt x="64" y="60"/>
                    <a:pt x="63" y="62"/>
                    <a:pt x="62" y="65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0" y="65"/>
                    <a:pt x="48" y="67"/>
                    <a:pt x="48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71"/>
                    <a:pt x="50" y="73"/>
                    <a:pt x="52" y="73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6"/>
                    <a:pt x="60" y="79"/>
                    <a:pt x="60" y="82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7" y="249"/>
                    <a:pt x="17" y="249"/>
                    <a:pt x="17" y="249"/>
                  </a:cubicBezTo>
                  <a:cubicBezTo>
                    <a:pt x="131" y="249"/>
                    <a:pt x="131" y="249"/>
                    <a:pt x="131" y="249"/>
                  </a:cubicBezTo>
                  <a:cubicBezTo>
                    <a:pt x="131" y="180"/>
                    <a:pt x="131" y="180"/>
                    <a:pt x="131" y="180"/>
                  </a:cubicBezTo>
                  <a:cubicBezTo>
                    <a:pt x="148" y="172"/>
                    <a:pt x="148" y="172"/>
                    <a:pt x="148" y="172"/>
                  </a:cubicBezTo>
                  <a:cubicBezTo>
                    <a:pt x="148" y="263"/>
                    <a:pt x="148" y="263"/>
                    <a:pt x="148" y="263"/>
                  </a:cubicBezTo>
                  <a:cubicBezTo>
                    <a:pt x="148" y="274"/>
                    <a:pt x="139" y="283"/>
                    <a:pt x="128" y="283"/>
                  </a:cubicBezTo>
                  <a:cubicBezTo>
                    <a:pt x="20" y="283"/>
                    <a:pt x="20" y="283"/>
                    <a:pt x="20" y="283"/>
                  </a:cubicBezTo>
                  <a:cubicBezTo>
                    <a:pt x="9" y="283"/>
                    <a:pt x="0" y="274"/>
                    <a:pt x="0" y="26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9" y="57"/>
                    <a:pt x="20" y="57"/>
                  </a:cubicBezTo>
                  <a:close/>
                  <a:moveTo>
                    <a:pt x="186" y="0"/>
                  </a:moveTo>
                  <a:cubicBezTo>
                    <a:pt x="155" y="0"/>
                    <a:pt x="126" y="9"/>
                    <a:pt x="106" y="23"/>
                  </a:cubicBezTo>
                  <a:cubicBezTo>
                    <a:pt x="84" y="38"/>
                    <a:pt x="71" y="59"/>
                    <a:pt x="71" y="82"/>
                  </a:cubicBezTo>
                  <a:cubicBezTo>
                    <a:pt x="71" y="93"/>
                    <a:pt x="74" y="104"/>
                    <a:pt x="79" y="114"/>
                  </a:cubicBezTo>
                  <a:cubicBezTo>
                    <a:pt x="84" y="122"/>
                    <a:pt x="91" y="130"/>
                    <a:pt x="99" y="137"/>
                  </a:cubicBezTo>
                  <a:cubicBezTo>
                    <a:pt x="86" y="174"/>
                    <a:pt x="86" y="174"/>
                    <a:pt x="86" y="174"/>
                  </a:cubicBezTo>
                  <a:cubicBezTo>
                    <a:pt x="86" y="174"/>
                    <a:pt x="86" y="174"/>
                    <a:pt x="86" y="174"/>
                  </a:cubicBezTo>
                  <a:cubicBezTo>
                    <a:pt x="86" y="176"/>
                    <a:pt x="86" y="178"/>
                    <a:pt x="87" y="180"/>
                  </a:cubicBezTo>
                  <a:cubicBezTo>
                    <a:pt x="88" y="184"/>
                    <a:pt x="93" y="186"/>
                    <a:pt x="97" y="184"/>
                  </a:cubicBezTo>
                  <a:cubicBezTo>
                    <a:pt x="148" y="160"/>
                    <a:pt x="148" y="160"/>
                    <a:pt x="148" y="160"/>
                  </a:cubicBezTo>
                  <a:cubicBezTo>
                    <a:pt x="154" y="162"/>
                    <a:pt x="160" y="163"/>
                    <a:pt x="166" y="163"/>
                  </a:cubicBezTo>
                  <a:cubicBezTo>
                    <a:pt x="173" y="164"/>
                    <a:pt x="180" y="165"/>
                    <a:pt x="186" y="165"/>
                  </a:cubicBezTo>
                  <a:cubicBezTo>
                    <a:pt x="218" y="165"/>
                    <a:pt x="246" y="156"/>
                    <a:pt x="267" y="141"/>
                  </a:cubicBezTo>
                  <a:cubicBezTo>
                    <a:pt x="289" y="126"/>
                    <a:pt x="302" y="106"/>
                    <a:pt x="302" y="82"/>
                  </a:cubicBezTo>
                  <a:cubicBezTo>
                    <a:pt x="302" y="59"/>
                    <a:pt x="289" y="38"/>
                    <a:pt x="267" y="23"/>
                  </a:cubicBezTo>
                  <a:cubicBezTo>
                    <a:pt x="246" y="9"/>
                    <a:pt x="218" y="0"/>
                    <a:pt x="186" y="0"/>
                  </a:cubicBezTo>
                  <a:close/>
                  <a:moveTo>
                    <a:pt x="259" y="36"/>
                  </a:moveTo>
                  <a:cubicBezTo>
                    <a:pt x="240" y="23"/>
                    <a:pt x="215" y="15"/>
                    <a:pt x="186" y="15"/>
                  </a:cubicBezTo>
                  <a:cubicBezTo>
                    <a:pt x="158" y="15"/>
                    <a:pt x="133" y="23"/>
                    <a:pt x="114" y="36"/>
                  </a:cubicBezTo>
                  <a:cubicBezTo>
                    <a:pt x="97" y="48"/>
                    <a:pt x="86" y="64"/>
                    <a:pt x="86" y="82"/>
                  </a:cubicBezTo>
                  <a:cubicBezTo>
                    <a:pt x="86" y="91"/>
                    <a:pt x="88" y="99"/>
                    <a:pt x="93" y="106"/>
                  </a:cubicBezTo>
                  <a:cubicBezTo>
                    <a:pt x="97" y="114"/>
                    <a:pt x="104" y="121"/>
                    <a:pt x="112" y="127"/>
                  </a:cubicBezTo>
                  <a:cubicBezTo>
                    <a:pt x="115" y="129"/>
                    <a:pt x="117" y="133"/>
                    <a:pt x="116" y="136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6" y="144"/>
                    <a:pt x="148" y="144"/>
                    <a:pt x="150" y="145"/>
                  </a:cubicBezTo>
                  <a:cubicBezTo>
                    <a:pt x="155" y="146"/>
                    <a:pt x="161" y="147"/>
                    <a:pt x="168" y="148"/>
                  </a:cubicBezTo>
                  <a:cubicBezTo>
                    <a:pt x="174" y="149"/>
                    <a:pt x="180" y="149"/>
                    <a:pt x="186" y="149"/>
                  </a:cubicBezTo>
                  <a:cubicBezTo>
                    <a:pt x="215" y="149"/>
                    <a:pt x="240" y="141"/>
                    <a:pt x="259" y="129"/>
                  </a:cubicBezTo>
                  <a:cubicBezTo>
                    <a:pt x="276" y="117"/>
                    <a:pt x="287" y="100"/>
                    <a:pt x="287" y="82"/>
                  </a:cubicBezTo>
                  <a:cubicBezTo>
                    <a:pt x="287" y="64"/>
                    <a:pt x="276" y="48"/>
                    <a:pt x="259" y="36"/>
                  </a:cubicBezTo>
                  <a:close/>
                  <a:moveTo>
                    <a:pt x="119" y="259"/>
                  </a:moveTo>
                  <a:cubicBezTo>
                    <a:pt x="95" y="259"/>
                    <a:pt x="95" y="259"/>
                    <a:pt x="95" y="259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119" y="271"/>
                    <a:pt x="119" y="271"/>
                    <a:pt x="119" y="271"/>
                  </a:cubicBezTo>
                  <a:cubicBezTo>
                    <a:pt x="122" y="271"/>
                    <a:pt x="125" y="268"/>
                    <a:pt x="125" y="265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25" y="262"/>
                    <a:pt x="122" y="259"/>
                    <a:pt x="119" y="259"/>
                  </a:cubicBezTo>
                  <a:close/>
                  <a:moveTo>
                    <a:pt x="31" y="259"/>
                  </a:moveTo>
                  <a:cubicBezTo>
                    <a:pt x="28" y="259"/>
                    <a:pt x="25" y="262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8"/>
                    <a:pt x="28" y="271"/>
                    <a:pt x="31" y="271"/>
                  </a:cubicBezTo>
                  <a:cubicBezTo>
                    <a:pt x="55" y="271"/>
                    <a:pt x="55" y="271"/>
                    <a:pt x="55" y="271"/>
                  </a:cubicBezTo>
                  <a:cubicBezTo>
                    <a:pt x="55" y="259"/>
                    <a:pt x="55" y="259"/>
                    <a:pt x="55" y="259"/>
                  </a:cubicBezTo>
                  <a:cubicBezTo>
                    <a:pt x="31" y="259"/>
                    <a:pt x="31" y="259"/>
                    <a:pt x="31" y="259"/>
                  </a:cubicBezTo>
                  <a:close/>
                  <a:moveTo>
                    <a:pt x="67" y="254"/>
                  </a:moveTo>
                  <a:cubicBezTo>
                    <a:pt x="64" y="254"/>
                    <a:pt x="62" y="256"/>
                    <a:pt x="62" y="259"/>
                  </a:cubicBezTo>
                  <a:cubicBezTo>
                    <a:pt x="62" y="273"/>
                    <a:pt x="62" y="273"/>
                    <a:pt x="62" y="273"/>
                  </a:cubicBezTo>
                  <a:cubicBezTo>
                    <a:pt x="62" y="276"/>
                    <a:pt x="64" y="278"/>
                    <a:pt x="67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5" y="278"/>
                    <a:pt x="88" y="276"/>
                    <a:pt x="88" y="273"/>
                  </a:cubicBezTo>
                  <a:cubicBezTo>
                    <a:pt x="88" y="259"/>
                    <a:pt x="88" y="259"/>
                    <a:pt x="88" y="259"/>
                  </a:cubicBezTo>
                  <a:cubicBezTo>
                    <a:pt x="88" y="256"/>
                    <a:pt x="85" y="254"/>
                    <a:pt x="82" y="254"/>
                  </a:cubicBezTo>
                  <a:lnTo>
                    <a:pt x="67" y="2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96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rgbClr val="829F89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09949" y="1776217"/>
            <a:ext cx="1600200" cy="1571625"/>
            <a:chOff x="599276" y="1887195"/>
            <a:chExt cx="2480790" cy="243649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8" t="20391" r="25119" b="17594"/>
            <a:stretch>
              <a:fillRect/>
            </a:stretch>
          </p:blipFill>
          <p:spPr>
            <a:xfrm>
              <a:off x="599276" y="1887195"/>
              <a:ext cx="2480790" cy="2436490"/>
            </a:xfrm>
            <a:prstGeom prst="rect">
              <a:avLst/>
            </a:prstGeom>
          </p:spPr>
        </p:pic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1525910" y="2836274"/>
              <a:ext cx="491656" cy="601838"/>
            </a:xfrm>
            <a:custGeom>
              <a:avLst/>
              <a:gdLst>
                <a:gd name="T0" fmla="*/ 160 w 224"/>
                <a:gd name="T1" fmla="*/ 265 h 275"/>
                <a:gd name="T2" fmla="*/ 171 w 224"/>
                <a:gd name="T3" fmla="*/ 258 h 275"/>
                <a:gd name="T4" fmla="*/ 147 w 224"/>
                <a:gd name="T5" fmla="*/ 225 h 275"/>
                <a:gd name="T6" fmla="*/ 126 w 224"/>
                <a:gd name="T7" fmla="*/ 190 h 275"/>
                <a:gd name="T8" fmla="*/ 109 w 224"/>
                <a:gd name="T9" fmla="*/ 199 h 275"/>
                <a:gd name="T10" fmla="*/ 54 w 224"/>
                <a:gd name="T11" fmla="*/ 100 h 275"/>
                <a:gd name="T12" fmla="*/ 71 w 224"/>
                <a:gd name="T13" fmla="*/ 91 h 275"/>
                <a:gd name="T14" fmla="*/ 53 w 224"/>
                <a:gd name="T15" fmla="*/ 55 h 275"/>
                <a:gd name="T16" fmla="*/ 38 w 224"/>
                <a:gd name="T17" fmla="*/ 16 h 275"/>
                <a:gd name="T18" fmla="*/ 27 w 224"/>
                <a:gd name="T19" fmla="*/ 22 h 275"/>
                <a:gd name="T20" fmla="*/ 2 w 224"/>
                <a:gd name="T21" fmla="*/ 62 h 275"/>
                <a:gd name="T22" fmla="*/ 3 w 224"/>
                <a:gd name="T23" fmla="*/ 63 h 275"/>
                <a:gd name="T24" fmla="*/ 3 w 224"/>
                <a:gd name="T25" fmla="*/ 63 h 275"/>
                <a:gd name="T26" fmla="*/ 5 w 224"/>
                <a:gd name="T27" fmla="*/ 75 h 275"/>
                <a:gd name="T28" fmla="*/ 5 w 224"/>
                <a:gd name="T29" fmla="*/ 75 h 275"/>
                <a:gd name="T30" fmla="*/ 5 w 224"/>
                <a:gd name="T31" fmla="*/ 75 h 275"/>
                <a:gd name="T32" fmla="*/ 103 w 224"/>
                <a:gd name="T33" fmla="*/ 253 h 275"/>
                <a:gd name="T34" fmla="*/ 104 w 224"/>
                <a:gd name="T35" fmla="*/ 254 h 275"/>
                <a:gd name="T36" fmla="*/ 113 w 224"/>
                <a:gd name="T37" fmla="*/ 263 h 275"/>
                <a:gd name="T38" fmla="*/ 160 w 224"/>
                <a:gd name="T39" fmla="*/ 265 h 275"/>
                <a:gd name="T40" fmla="*/ 195 w 224"/>
                <a:gd name="T41" fmla="*/ 5 h 275"/>
                <a:gd name="T42" fmla="*/ 179 w 224"/>
                <a:gd name="T43" fmla="*/ 4 h 275"/>
                <a:gd name="T44" fmla="*/ 178 w 224"/>
                <a:gd name="T45" fmla="*/ 21 h 275"/>
                <a:gd name="T46" fmla="*/ 201 w 224"/>
                <a:gd name="T47" fmla="*/ 87 h 275"/>
                <a:gd name="T48" fmla="*/ 177 w 224"/>
                <a:gd name="T49" fmla="*/ 154 h 275"/>
                <a:gd name="T50" fmla="*/ 177 w 224"/>
                <a:gd name="T51" fmla="*/ 170 h 275"/>
                <a:gd name="T52" fmla="*/ 194 w 224"/>
                <a:gd name="T53" fmla="*/ 170 h 275"/>
                <a:gd name="T54" fmla="*/ 224 w 224"/>
                <a:gd name="T55" fmla="*/ 87 h 275"/>
                <a:gd name="T56" fmla="*/ 195 w 224"/>
                <a:gd name="T57" fmla="*/ 5 h 275"/>
                <a:gd name="T58" fmla="*/ 166 w 224"/>
                <a:gd name="T59" fmla="*/ 51 h 275"/>
                <a:gd name="T60" fmla="*/ 176 w 224"/>
                <a:gd name="T61" fmla="*/ 90 h 275"/>
                <a:gd name="T62" fmla="*/ 164 w 224"/>
                <a:gd name="T63" fmla="*/ 129 h 275"/>
                <a:gd name="T64" fmla="*/ 148 w 224"/>
                <a:gd name="T65" fmla="*/ 133 h 275"/>
                <a:gd name="T66" fmla="*/ 144 w 224"/>
                <a:gd name="T67" fmla="*/ 117 h 275"/>
                <a:gd name="T68" fmla="*/ 153 w 224"/>
                <a:gd name="T69" fmla="*/ 90 h 275"/>
                <a:gd name="T70" fmla="*/ 146 w 224"/>
                <a:gd name="T71" fmla="*/ 61 h 275"/>
                <a:gd name="T72" fmla="*/ 151 w 224"/>
                <a:gd name="T73" fmla="*/ 46 h 275"/>
                <a:gd name="T74" fmla="*/ 166 w 224"/>
                <a:gd name="T75" fmla="*/ 51 h 275"/>
                <a:gd name="T76" fmla="*/ 181 w 224"/>
                <a:gd name="T77" fmla="*/ 253 h 275"/>
                <a:gd name="T78" fmla="*/ 156 w 224"/>
                <a:gd name="T79" fmla="*/ 219 h 275"/>
                <a:gd name="T80" fmla="*/ 135 w 224"/>
                <a:gd name="T81" fmla="*/ 185 h 275"/>
                <a:gd name="T82" fmla="*/ 148 w 224"/>
                <a:gd name="T83" fmla="*/ 178 h 275"/>
                <a:gd name="T84" fmla="*/ 193 w 224"/>
                <a:gd name="T85" fmla="*/ 247 h 275"/>
                <a:gd name="T86" fmla="*/ 181 w 224"/>
                <a:gd name="T87" fmla="*/ 253 h 275"/>
                <a:gd name="T88" fmla="*/ 80 w 224"/>
                <a:gd name="T89" fmla="*/ 85 h 275"/>
                <a:gd name="T90" fmla="*/ 63 w 224"/>
                <a:gd name="T91" fmla="*/ 51 h 275"/>
                <a:gd name="T92" fmla="*/ 47 w 224"/>
                <a:gd name="T93" fmla="*/ 11 h 275"/>
                <a:gd name="T94" fmla="*/ 58 w 224"/>
                <a:gd name="T95" fmla="*/ 5 h 275"/>
                <a:gd name="T96" fmla="*/ 91 w 224"/>
                <a:gd name="T97" fmla="*/ 79 h 275"/>
                <a:gd name="T98" fmla="*/ 80 w 224"/>
                <a:gd name="T99" fmla="*/ 8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4" h="275">
                  <a:moveTo>
                    <a:pt x="160" y="265"/>
                  </a:moveTo>
                  <a:cubicBezTo>
                    <a:pt x="171" y="258"/>
                    <a:pt x="171" y="258"/>
                    <a:pt x="171" y="258"/>
                  </a:cubicBezTo>
                  <a:cubicBezTo>
                    <a:pt x="162" y="248"/>
                    <a:pt x="154" y="236"/>
                    <a:pt x="147" y="225"/>
                  </a:cubicBezTo>
                  <a:cubicBezTo>
                    <a:pt x="139" y="214"/>
                    <a:pt x="132" y="202"/>
                    <a:pt x="126" y="190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88" y="169"/>
                    <a:pt x="69" y="136"/>
                    <a:pt x="54" y="100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65" y="79"/>
                    <a:pt x="59" y="67"/>
                    <a:pt x="53" y="55"/>
                  </a:cubicBezTo>
                  <a:cubicBezTo>
                    <a:pt x="47" y="42"/>
                    <a:pt x="42" y="29"/>
                    <a:pt x="38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8" y="33"/>
                    <a:pt x="0" y="46"/>
                    <a:pt x="2" y="62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3" y="67"/>
                    <a:pt x="4" y="71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3" y="143"/>
                    <a:pt x="57" y="201"/>
                    <a:pt x="103" y="253"/>
                  </a:cubicBezTo>
                  <a:cubicBezTo>
                    <a:pt x="104" y="253"/>
                    <a:pt x="104" y="254"/>
                    <a:pt x="104" y="254"/>
                  </a:cubicBezTo>
                  <a:cubicBezTo>
                    <a:pt x="107" y="257"/>
                    <a:pt x="110" y="260"/>
                    <a:pt x="113" y="263"/>
                  </a:cubicBezTo>
                  <a:cubicBezTo>
                    <a:pt x="125" y="274"/>
                    <a:pt x="141" y="275"/>
                    <a:pt x="160" y="265"/>
                  </a:cubicBezTo>
                  <a:close/>
                  <a:moveTo>
                    <a:pt x="195" y="5"/>
                  </a:moveTo>
                  <a:cubicBezTo>
                    <a:pt x="191" y="0"/>
                    <a:pt x="184" y="0"/>
                    <a:pt x="179" y="4"/>
                  </a:cubicBezTo>
                  <a:cubicBezTo>
                    <a:pt x="174" y="9"/>
                    <a:pt x="174" y="16"/>
                    <a:pt x="178" y="21"/>
                  </a:cubicBezTo>
                  <a:cubicBezTo>
                    <a:pt x="194" y="38"/>
                    <a:pt x="201" y="63"/>
                    <a:pt x="201" y="87"/>
                  </a:cubicBezTo>
                  <a:cubicBezTo>
                    <a:pt x="201" y="113"/>
                    <a:pt x="192" y="138"/>
                    <a:pt x="177" y="154"/>
                  </a:cubicBezTo>
                  <a:cubicBezTo>
                    <a:pt x="173" y="159"/>
                    <a:pt x="173" y="166"/>
                    <a:pt x="177" y="170"/>
                  </a:cubicBezTo>
                  <a:cubicBezTo>
                    <a:pt x="182" y="175"/>
                    <a:pt x="189" y="175"/>
                    <a:pt x="194" y="170"/>
                  </a:cubicBezTo>
                  <a:cubicBezTo>
                    <a:pt x="213" y="150"/>
                    <a:pt x="224" y="119"/>
                    <a:pt x="224" y="87"/>
                  </a:cubicBezTo>
                  <a:cubicBezTo>
                    <a:pt x="224" y="57"/>
                    <a:pt x="215" y="27"/>
                    <a:pt x="195" y="5"/>
                  </a:cubicBezTo>
                  <a:close/>
                  <a:moveTo>
                    <a:pt x="166" y="51"/>
                  </a:moveTo>
                  <a:cubicBezTo>
                    <a:pt x="173" y="64"/>
                    <a:pt x="176" y="77"/>
                    <a:pt x="176" y="90"/>
                  </a:cubicBezTo>
                  <a:cubicBezTo>
                    <a:pt x="175" y="104"/>
                    <a:pt x="171" y="117"/>
                    <a:pt x="164" y="129"/>
                  </a:cubicBezTo>
                  <a:cubicBezTo>
                    <a:pt x="160" y="135"/>
                    <a:pt x="153" y="136"/>
                    <a:pt x="148" y="133"/>
                  </a:cubicBezTo>
                  <a:cubicBezTo>
                    <a:pt x="142" y="129"/>
                    <a:pt x="140" y="122"/>
                    <a:pt x="144" y="117"/>
                  </a:cubicBezTo>
                  <a:cubicBezTo>
                    <a:pt x="149" y="108"/>
                    <a:pt x="152" y="99"/>
                    <a:pt x="153" y="90"/>
                  </a:cubicBezTo>
                  <a:cubicBezTo>
                    <a:pt x="153" y="81"/>
                    <a:pt x="151" y="71"/>
                    <a:pt x="146" y="61"/>
                  </a:cubicBezTo>
                  <a:cubicBezTo>
                    <a:pt x="143" y="55"/>
                    <a:pt x="145" y="48"/>
                    <a:pt x="151" y="46"/>
                  </a:cubicBezTo>
                  <a:cubicBezTo>
                    <a:pt x="157" y="43"/>
                    <a:pt x="164" y="45"/>
                    <a:pt x="166" y="51"/>
                  </a:cubicBezTo>
                  <a:close/>
                  <a:moveTo>
                    <a:pt x="181" y="253"/>
                  </a:moveTo>
                  <a:cubicBezTo>
                    <a:pt x="172" y="242"/>
                    <a:pt x="163" y="231"/>
                    <a:pt x="156" y="219"/>
                  </a:cubicBezTo>
                  <a:cubicBezTo>
                    <a:pt x="148" y="208"/>
                    <a:pt x="142" y="197"/>
                    <a:pt x="135" y="18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54" y="180"/>
                    <a:pt x="185" y="215"/>
                    <a:pt x="193" y="247"/>
                  </a:cubicBezTo>
                  <a:cubicBezTo>
                    <a:pt x="181" y="253"/>
                    <a:pt x="181" y="253"/>
                    <a:pt x="181" y="253"/>
                  </a:cubicBezTo>
                  <a:close/>
                  <a:moveTo>
                    <a:pt x="80" y="85"/>
                  </a:moveTo>
                  <a:cubicBezTo>
                    <a:pt x="74" y="74"/>
                    <a:pt x="68" y="63"/>
                    <a:pt x="63" y="51"/>
                  </a:cubicBezTo>
                  <a:cubicBezTo>
                    <a:pt x="57" y="38"/>
                    <a:pt x="52" y="24"/>
                    <a:pt x="47" y="11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73" y="16"/>
                    <a:pt x="93" y="68"/>
                    <a:pt x="91" y="79"/>
                  </a:cubicBezTo>
                  <a:lnTo>
                    <a:pt x="80" y="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96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6331" y="600609"/>
            <a:ext cx="1392689" cy="1392689"/>
            <a:chOff x="944111" y="2203578"/>
            <a:chExt cx="1392689" cy="1392689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1195640" y="2438256"/>
              <a:ext cx="868680" cy="9220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叁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7350125" y="600710"/>
            <a:ext cx="40093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自我介绍</a:t>
            </a:r>
          </a:p>
          <a:p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     zì wǒ jiè shào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107565" y="2386965"/>
            <a:ext cx="3125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名字（</a:t>
            </a:r>
            <a:r>
              <a:rPr lang="zh-CN" altLang="en-US" sz="32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míng zì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002145" y="2887980"/>
            <a:ext cx="35229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家乡</a:t>
            </a:r>
            <a:r>
              <a:rPr lang="zh-CN" altLang="en-US" sz="3200" b="1" dirty="0">
                <a:latin typeface="Times New Roman" panose="02020603050405020304" charset="0"/>
                <a:cs typeface="Times New Roman" panose="02020603050405020304" charset="0"/>
              </a:rPr>
              <a:t>（jiā xiāng）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896745" y="4096385"/>
            <a:ext cx="3159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专业 </a:t>
            </a:r>
            <a:r>
              <a:rPr lang="zh-CN" altLang="en-US" sz="3200" b="1" dirty="0">
                <a:latin typeface="Times New Roman" panose="02020603050405020304" charset="0"/>
                <a:cs typeface="Times New Roman" panose="02020603050405020304" charset="0"/>
              </a:rPr>
              <a:t>（zhuān yè）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120255" y="4966970"/>
            <a:ext cx="3361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爱好 </a:t>
            </a:r>
            <a:r>
              <a:rPr lang="zh-CN" altLang="en-US" sz="32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（ài hào）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16145" y="5851525"/>
            <a:ext cx="2860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其他 </a:t>
            </a:r>
            <a:r>
              <a:rPr lang="zh-CN" altLang="en-US" sz="3200" b="1" dirty="0">
                <a:latin typeface="Times New Roman" panose="02020603050405020304" charset="0"/>
                <a:cs typeface="Times New Roman" panose="02020603050405020304" charset="0"/>
              </a:rPr>
              <a:t>（qí tā）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776331" y="600609"/>
            <a:ext cx="1392689" cy="1392689"/>
            <a:chOff x="944111" y="2203578"/>
            <a:chExt cx="1392689" cy="1392689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11" y="2203578"/>
              <a:ext cx="1392689" cy="1392689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1195640" y="243825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zh-CN" altLang="en-US" sz="5400" dirty="0">
                  <a:solidFill>
                    <a:schemeClr val="accent4"/>
                  </a:solidFill>
                  <a:effectLst/>
                </a:rPr>
                <a:t>肆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8025130" y="697865"/>
            <a:ext cx="35172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教师节</a:t>
            </a:r>
          </a:p>
          <a:p>
            <a:r>
              <a:rPr lang="zh-CN" altLang="en-US" sz="36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jiào shī jié</a:t>
            </a:r>
          </a:p>
          <a:p>
            <a:r>
              <a:rPr lang="zh-CN" altLang="en-US" sz="36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 </a:t>
            </a:r>
            <a:r>
              <a:rPr lang="en-US" altLang="zh-CN" sz="36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9</a:t>
            </a:r>
            <a:r>
              <a:rPr lang="zh-CN" altLang="en-US" sz="36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月</a:t>
            </a:r>
            <a:r>
              <a:rPr lang="en-US" altLang="zh-CN" sz="36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10</a:t>
            </a:r>
            <a:r>
              <a:rPr lang="zh-CN" altLang="en-US" sz="36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日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810385" y="2682240"/>
            <a:ext cx="672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https://www.bilibili.com/video/BV1WW411o7ni/?spm_id_from=333.788.videocard.5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夜空中最亮的星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933BD-3E59-4523-BCC9-60B4EE835FB7}"/>
              </a:ext>
            </a:extLst>
          </p:cNvPr>
          <p:cNvSpPr txBox="1"/>
          <p:nvPr/>
        </p:nvSpPr>
        <p:spPr>
          <a:xfrm>
            <a:off x="931888" y="610136"/>
            <a:ext cx="103282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Pinyin is a system that represents mandarin Chinese by using the roman </a:t>
            </a:r>
            <a:r>
              <a:rPr lang="en-US" altLang="zh-CN" sz="4000" dirty="0" err="1"/>
              <a:t>alpfabet</a:t>
            </a:r>
            <a:r>
              <a:rPr lang="en-US" altLang="zh-CN" sz="4000" dirty="0"/>
              <a:t>.</a:t>
            </a:r>
          </a:p>
          <a:p>
            <a:r>
              <a:rPr lang="en-US" altLang="zh-CN" sz="4000" dirty="0"/>
              <a:t>It’s now the most common way to </a:t>
            </a:r>
            <a:r>
              <a:rPr lang="en-US" altLang="zh-CN" sz="4000" dirty="0" err="1"/>
              <a:t>romanize</a:t>
            </a:r>
            <a:r>
              <a:rPr lang="en-US" altLang="zh-CN" sz="4000" dirty="0"/>
              <a:t> mandarin Chinese.</a:t>
            </a:r>
          </a:p>
          <a:p>
            <a:r>
              <a:rPr lang="en-US" altLang="zh-CN" sz="4000" dirty="0"/>
              <a:t>And also it’s the foundation for Chinese pronunciation.</a:t>
            </a:r>
          </a:p>
          <a:p>
            <a:pPr algn="ctr"/>
            <a:r>
              <a:rPr lang="en-US" altLang="zh-CN" sz="4000" b="0" i="0" u="none" strike="noStrike" dirty="0" err="1">
                <a:solidFill>
                  <a:srgbClr val="777777"/>
                </a:solidFill>
                <a:effectLst/>
                <a:latin typeface="inherit"/>
              </a:rPr>
              <a:t>Xiè</a:t>
            </a:r>
            <a:r>
              <a:rPr lang="en-US" altLang="zh-CN" sz="4000" b="0" i="0" u="none" strike="noStrike" dirty="0">
                <a:solidFill>
                  <a:srgbClr val="777777"/>
                </a:solidFill>
                <a:effectLst/>
                <a:latin typeface="inherit"/>
              </a:rPr>
              <a:t> </a:t>
            </a:r>
            <a:r>
              <a:rPr lang="en-US" altLang="zh-CN" sz="4000" b="0" i="0" u="none" strike="noStrike" dirty="0" err="1">
                <a:solidFill>
                  <a:srgbClr val="777777"/>
                </a:solidFill>
                <a:effectLst/>
                <a:latin typeface="inherit"/>
              </a:rPr>
              <a:t>xiè</a:t>
            </a:r>
            <a:endParaRPr lang="en-US" altLang="zh-CN" sz="4000" b="0" i="0" u="none" strike="noStrike" dirty="0">
              <a:solidFill>
                <a:srgbClr val="777777"/>
              </a:solidFill>
              <a:effectLst/>
              <a:latin typeface="inherit"/>
            </a:endParaRPr>
          </a:p>
          <a:p>
            <a:pPr algn="ctr"/>
            <a:r>
              <a:rPr lang="zh-CN" altLang="en-US" sz="4000" dirty="0">
                <a:solidFill>
                  <a:srgbClr val="777777"/>
                </a:solidFill>
                <a:latin typeface="inherit"/>
              </a:rPr>
              <a:t>谢谢</a:t>
            </a:r>
            <a:endParaRPr lang="en-US" altLang="zh-CN" sz="4000" dirty="0">
              <a:solidFill>
                <a:srgbClr val="777777"/>
              </a:solidFill>
              <a:latin typeface="inherit"/>
            </a:endParaRPr>
          </a:p>
          <a:p>
            <a:pPr algn="ctr"/>
            <a:r>
              <a:rPr lang="en-US" altLang="zh-CN" sz="4000" dirty="0">
                <a:solidFill>
                  <a:srgbClr val="777777"/>
                </a:solidFill>
                <a:latin typeface="inherit"/>
              </a:rPr>
              <a:t>Thank you 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1502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1081</Words>
  <Application>Microsoft Office PowerPoint</Application>
  <PresentationFormat>宽屏</PresentationFormat>
  <Paragraphs>133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inherit</vt:lpstr>
      <vt:lpstr>等线</vt:lpstr>
      <vt:lpstr>等线 Light</vt:lpstr>
      <vt:lpstr>楷体</vt:lpstr>
      <vt:lpstr>微软雅黑</vt:lpstr>
      <vt:lpstr>Arial</vt:lpstr>
      <vt:lpstr>Calibri</vt:lpstr>
      <vt:lpstr>Times New Roman</vt:lpstr>
      <vt:lpstr>第一PPT，www.1ppt.com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cp:keywords>第一PPT模板网-WWW.1PPT.COM</cp:keywords>
  <cp:lastModifiedBy>Daike</cp:lastModifiedBy>
  <cp:revision>48</cp:revision>
  <dcterms:created xsi:type="dcterms:W3CDTF">2017-08-25T06:00:00Z</dcterms:created>
  <dcterms:modified xsi:type="dcterms:W3CDTF">2021-09-08T10:28:07Z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